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embeddedFontLst>
    <p:embeddedFont>
      <p:font typeface="Tahoma" panose="020B0604030504040204" pitchFamily="34" charset="0"/>
      <p:regular r:id="rId61"/>
      <p:bold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69"/>
    <p:restoredTop sz="94168"/>
  </p:normalViewPr>
  <p:slideViewPr>
    <p:cSldViewPr snapToGrid="0" snapToObjects="1">
      <p:cViewPr varScale="1">
        <p:scale>
          <a:sx n="55" d="100"/>
          <a:sy n="55" d="100"/>
        </p:scale>
        <p:origin x="184"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304800" algn="l" rtl="0">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2pPr>
            <a:lvl3pPr marL="914400" marR="0" lvl="2"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3pPr>
            <a:lvl4pPr marL="1371600" marR="0" lvl="3"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4pPr>
            <a:lvl5pPr marL="1828800" marR="0" lvl="4"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5pPr>
            <a:lvl6pPr marL="2286000" marR="0" lvl="5"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6pPr>
            <a:lvl7pPr marL="2743200" marR="0" lvl="6"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7pPr>
            <a:lvl8pPr marL="3200400" marR="0" lvl="7"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8pPr>
            <a:lvl9pPr marL="3657600" marR="0" lvl="8" indent="0" algn="l" rtl="0">
              <a:lnSpc>
                <a:spcPct val="100000"/>
              </a:lnSpc>
              <a:spcBef>
                <a:spcPts val="0"/>
              </a:spcBef>
              <a:spcAft>
                <a:spcPts val="0"/>
              </a:spcAft>
              <a:buClr>
                <a:schemeClr val="dk1"/>
              </a:buClr>
              <a:buSzPts val="1800"/>
              <a:buFont typeface="Tahoma"/>
              <a:buNone/>
              <a:defRPr sz="1800" b="0" i="0" u="none" strike="noStrike" cap="none">
                <a:solidFill>
                  <a:schemeClr val="dk1"/>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Add your name</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Add school name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167" name="Google Shape;16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1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Question #4 of PLC:  </a:t>
            </a:r>
            <a:r>
              <a:rPr lang="en-US" sz="1200" b="1" i="0" u="none" strike="noStrike" cap="none">
                <a:solidFill>
                  <a:srgbClr val="FFFF00"/>
                </a:solidFill>
                <a:latin typeface="Calibri"/>
                <a:ea typeface="Calibri"/>
                <a:cs typeface="Calibri"/>
                <a:sym typeface="Calibri"/>
              </a:rPr>
              <a:t>How will we extend learning when they already know it or learn it quickly?</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This is my area of focus.  This support happens in a variety of ways:  within CLTs, planning individual with teachers, leading professional development, modeling and/or co-teaching curriculum written for advanced learners and critical and creative thinking lessons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174" name="Google Shape;17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1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Here is a big picture version of my role and support I give within the building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82" name="Google Shape;18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0" name="Google Shape;190;p1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91" name="Google Shape;191;p1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7" name="Google Shape;197;p2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Here is our Critical and Creative Thinking framework.  RTGs model/plan/co-teach lessons using these strategies to raise the level of rigor in the classroom for gifted as well as to expose all learners to challenging and engaging lessons.  Once these are modeled for the teacher, the teacher infuses these strategies in daily lessons when appropriate.  The RTG works with the collaborative teams to support this implementation.  </a:t>
            </a:r>
            <a:endParaRPr/>
          </a:p>
        </p:txBody>
      </p:sp>
      <p:sp>
        <p:nvSpPr>
          <p:cNvPr id="198" name="Google Shape;198;p2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03" name="Google Shape;203;p2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Here is a list of some of the advanced content curriculum you may see in your child’s classroom.  Cluster teachers take this training and implement with cluster group (and in other students who demonstrate they are ready for this challenge) with support from RTG</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204" name="Google Shape;204;p2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2: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76200">
              <a:spcBef>
                <a:spcPts val="360"/>
              </a:spcBef>
              <a:spcAft>
                <a:spcPts val="0"/>
              </a:spcAft>
              <a:buNone/>
            </a:pPr>
            <a:endParaRPr/>
          </a:p>
        </p:txBody>
      </p:sp>
      <p:sp>
        <p:nvSpPr>
          <p:cNvPr id="211" name="Google Shape;21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17" name="Google Shape;217;p2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Many parents asks how this collaboration with the cluster teacher happens or what does it look like?  Here are a few ways that this collaboration happens.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If you have different examples for how you have worked with teachers in these different ways, you may want to share that to illustrate the point better.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The point is it will look different depending on the teacher’s background and expertise, your background and expertise and the needs of the students </a:t>
            </a:r>
            <a:endParaRPr/>
          </a:p>
        </p:txBody>
      </p:sp>
      <p:sp>
        <p:nvSpPr>
          <p:cNvPr id="218" name="Google Shape;218;p2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4: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76200">
              <a:spcBef>
                <a:spcPts val="360"/>
              </a:spcBef>
              <a:spcAft>
                <a:spcPts val="0"/>
              </a:spcAft>
              <a:buNone/>
            </a:pPr>
            <a:endParaRPr/>
          </a:p>
        </p:txBody>
      </p:sp>
      <p:sp>
        <p:nvSpPr>
          <p:cNvPr id="224" name="Google Shape;22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The following are examples to illustrate how RTGs work with collaboratively with teachers.  Add specific examples from your school. </a:t>
            </a:r>
            <a:endParaRPr sz="1200" b="0" i="0" u="none" strike="noStrike" cap="none">
              <a:solidFill>
                <a:schemeClr val="dk1"/>
              </a:solidFill>
              <a:latin typeface="Arial"/>
              <a:ea typeface="Arial"/>
              <a:cs typeface="Arial"/>
              <a:sym typeface="Arial"/>
            </a:endParaRPr>
          </a:p>
        </p:txBody>
      </p:sp>
      <p:sp>
        <p:nvSpPr>
          <p:cNvPr id="229" name="Google Shape;22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
        <p:nvSpPr>
          <p:cNvPr id="106" name="Google Shape;10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p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Put index cards and pen/pencils on each table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38" name="Google Shape;238;p2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Collaborative Book Studies – Mindset – shows how PD with teachers impact classroom instruction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1</a:t>
            </a:r>
            <a:r>
              <a:rPr lang="en-US" sz="1200" b="0" i="0" u="none" strike="noStrike" cap="none" baseline="30000">
                <a:solidFill>
                  <a:schemeClr val="dk1"/>
                </a:solidFill>
                <a:latin typeface="Arial"/>
                <a:ea typeface="Arial"/>
                <a:cs typeface="Arial"/>
                <a:sym typeface="Arial"/>
              </a:rPr>
              <a:t>st</a:t>
            </a:r>
            <a:r>
              <a:rPr lang="en-US" sz="1200" b="0" i="0" u="none" strike="noStrike" cap="none">
                <a:solidFill>
                  <a:schemeClr val="dk1"/>
                </a:solidFill>
                <a:latin typeface="Arial"/>
                <a:ea typeface="Arial"/>
                <a:cs typeface="Arial"/>
                <a:sym typeface="Arial"/>
              </a:rPr>
              <a:t> grade – pre assessment on brain and how it works </a:t>
            </a:r>
            <a:endParaRPr/>
          </a:p>
        </p:txBody>
      </p:sp>
      <p:sp>
        <p:nvSpPr>
          <p:cNvPr id="239" name="Google Shape;239;p2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46" name="Google Shape;246;p2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2</a:t>
            </a:r>
            <a:r>
              <a:rPr lang="en-US" sz="1200" b="0" i="0" u="none" strike="noStrike" cap="none" baseline="30000">
                <a:solidFill>
                  <a:schemeClr val="dk1"/>
                </a:solidFill>
                <a:latin typeface="Arial"/>
                <a:ea typeface="Arial"/>
                <a:cs typeface="Arial"/>
                <a:sym typeface="Arial"/>
              </a:rPr>
              <a:t>nd</a:t>
            </a:r>
            <a:r>
              <a:rPr lang="en-US" sz="1200" b="0" i="0" u="none" strike="noStrike" cap="none">
                <a:solidFill>
                  <a:schemeClr val="dk1"/>
                </a:solidFill>
                <a:latin typeface="Arial"/>
                <a:ea typeface="Arial"/>
                <a:cs typeface="Arial"/>
                <a:sym typeface="Arial"/>
              </a:rPr>
              <a:t> grade </a:t>
            </a:r>
            <a:endParaRPr/>
          </a:p>
        </p:txBody>
      </p:sp>
      <p:sp>
        <p:nvSpPr>
          <p:cNvPr id="247" name="Google Shape;247;p2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254" name="Google Shape;25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61" name="Google Shape;261;p2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Classic Words in Grade 4 using the W &amp; M Vocabulary Web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262" name="Google Shape;262;p2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69" name="Google Shape;269;p3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President McKinley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Everything we do connects to standards and/or deepens understanding of standards and adds depth and complexity </a:t>
            </a:r>
            <a:endParaRPr/>
          </a:p>
        </p:txBody>
      </p:sp>
      <p:sp>
        <p:nvSpPr>
          <p:cNvPr id="270" name="Google Shape;270;p3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77" name="Google Shape;277;p3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4</a:t>
            </a:r>
            <a:r>
              <a:rPr lang="en-US" sz="1200" b="0" i="0" u="none" strike="noStrike" cap="none" baseline="30000">
                <a:solidFill>
                  <a:schemeClr val="dk1"/>
                </a:solidFill>
                <a:latin typeface="Arial"/>
                <a:ea typeface="Arial"/>
                <a:cs typeface="Arial"/>
                <a:sym typeface="Arial"/>
              </a:rPr>
              <a:t>th</a:t>
            </a:r>
            <a:r>
              <a:rPr lang="en-US" sz="1200" b="0" i="0" u="none" strike="noStrike" cap="none">
                <a:solidFill>
                  <a:schemeClr val="dk1"/>
                </a:solidFill>
                <a:latin typeface="Arial"/>
                <a:ea typeface="Arial"/>
                <a:cs typeface="Arial"/>
                <a:sym typeface="Arial"/>
              </a:rPr>
              <a:t> grade Socratic Seminar </a:t>
            </a:r>
            <a:endParaRPr/>
          </a:p>
        </p:txBody>
      </p:sp>
      <p:sp>
        <p:nvSpPr>
          <p:cNvPr id="278" name="Google Shape;278;p3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85" name="Google Shape;285;p3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RTG advocates for underserved populations.  The links are to the NAGC white papers.  Also gives parents a resource to learn more about the research on different topics via NAGC </a:t>
            </a:r>
            <a:endParaRPr sz="1200" b="0" i="0" u="none" strike="noStrike" cap="none">
              <a:solidFill>
                <a:schemeClr val="dk1"/>
              </a:solidFill>
              <a:latin typeface="Arial"/>
              <a:ea typeface="Arial"/>
              <a:cs typeface="Arial"/>
              <a:sym typeface="Arial"/>
            </a:endParaRPr>
          </a:p>
        </p:txBody>
      </p:sp>
      <p:sp>
        <p:nvSpPr>
          <p:cNvPr id="286" name="Google Shape;286;p3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92" name="Google Shape;292;p3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ATSS is APS’s version of RTI (response to intervention)</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While it was created to support students with special education needs in terms of their access to content, APS has created a system for meeting the needs of all students using data to identify students who need remediation and those who need more depth and complexity in their assignments </a:t>
            </a:r>
            <a:endParaRPr/>
          </a:p>
        </p:txBody>
      </p:sp>
      <p:sp>
        <p:nvSpPr>
          <p:cNvPr id="293" name="Google Shape;293;p3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99" name="Google Shape;299;p3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1" i="0" u="sng" strike="noStrike" cap="none">
                <a:solidFill>
                  <a:schemeClr val="dk1"/>
                </a:solidFill>
                <a:latin typeface="Arial"/>
                <a:ea typeface="Arial"/>
                <a:cs typeface="Arial"/>
                <a:sym typeface="Arial"/>
              </a:rPr>
              <a:t>What is ATSS? </a:t>
            </a:r>
            <a:endParaRPr/>
          </a:p>
          <a:p>
            <a:pPr marL="168244" marR="0" lvl="0" indent="-16824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A framework to use multiple forms of data to identify early on which students need additional support or extension</a:t>
            </a:r>
            <a:endParaRPr/>
          </a:p>
          <a:p>
            <a:pPr marL="168244" marR="0" lvl="0" indent="-16824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ATSS includes a framework for providing additional support for academics, behavior and social emotional needs</a:t>
            </a:r>
            <a:endParaRPr/>
          </a:p>
          <a:p>
            <a:pPr marL="168244" marR="0" lvl="0" indent="-16824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ATSS is aligned to academic SOLs as well as standards and recommendations for Social Emotional learning (SEL) http://www.casel.org/social-and-emotional-learning/</a:t>
            </a:r>
            <a:endParaRPr/>
          </a:p>
          <a:p>
            <a:pPr marL="168244" marR="0" lvl="0" indent="-16824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Includes universal screeners and other forms of assessment</a:t>
            </a:r>
            <a:endParaRPr/>
          </a:p>
          <a:p>
            <a:pPr marL="168244" marR="0" lvl="0" indent="-16824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Shared ownership for all students</a:t>
            </a:r>
            <a:endParaRPr/>
          </a:p>
          <a:p>
            <a:pPr marL="168244" marR="0" lvl="0" indent="-16824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Data-driven with progress monitoring</a:t>
            </a:r>
            <a:endParaRPr/>
          </a:p>
          <a:p>
            <a:pPr marL="168244" marR="0" lvl="0" indent="-16824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Includes interventions, remediation, and extensions</a:t>
            </a:r>
            <a:endParaRPr/>
          </a:p>
          <a:p>
            <a:pPr marL="168244" marR="0" lvl="0" indent="-16824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Engages and involves families</a:t>
            </a:r>
            <a:endParaRPr/>
          </a:p>
          <a:p>
            <a:pPr marL="168244" marR="0" lvl="0" indent="-16824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ATSS is a general education initiative implemented within the general education system that coordinates services with special education, Title 1, ESOL, and Gifted</a:t>
            </a:r>
            <a:endParaRPr/>
          </a:p>
          <a:p>
            <a:pPr marL="168244" marR="0" lvl="0" indent="-168244"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1" i="0" u="sng" strike="noStrike" cap="none">
                <a:solidFill>
                  <a:schemeClr val="dk1"/>
                </a:solidFill>
                <a:latin typeface="Arial"/>
                <a:ea typeface="Arial"/>
                <a:cs typeface="Arial"/>
                <a:sym typeface="Arial"/>
              </a:rPr>
              <a:t>What ATSS is not~</a:t>
            </a:r>
            <a:endParaRPr/>
          </a:p>
          <a:p>
            <a:pPr marL="168244" marR="0" lvl="0" indent="-16824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A pre-referral system into special education</a:t>
            </a:r>
            <a:endParaRPr/>
          </a:p>
          <a:p>
            <a:pPr marL="168244" marR="0" lvl="0" indent="-16824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A program or a standalone period for intervention- it encompasses so much more</a:t>
            </a:r>
            <a:endParaRPr/>
          </a:p>
          <a:p>
            <a:pPr marL="168244" marR="0" lvl="0" indent="-16824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It is not only differentiation- ATSS goes beyond differentiation in classroom. It also includes keeping detailed data to monitor the progress of students who are struggling beyond what classroom differentiation can do. These interventions and resources go beyond the immediate classroom, such as reading specialists, cluster groups, gifted education services, and so on with on-going diagnostic and progress monitoring assessment than goes beyond classroom differentiation. Both Tier 2 and Tier 3 are more specialized levels of service that go beyond what we usually regard as differentiation such as wrap around services, counseling, and individualized or small group intervention/extension plans that are goal oriented and monitored weekly or bi weekly. </a:t>
            </a:r>
            <a:endParaRPr/>
          </a:p>
          <a:p>
            <a:pPr marL="168244" marR="0" lvl="0" indent="-168244"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Tier 3 is not just for special education students or LEP students but the most intense level of support provided through general education. Some SWD/LEP certainly receive the supports at the Tier 3 level but they are also receiving special education services, related services, and ESOL services -meaning they are getting more than what is offered at the tier 3 level of general education.</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300" name="Google Shape;300;p3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17" name="Google Shape;317;p3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twice exception 2e students (504, ELL, Special Education ((SPED)) students) should be granted equitable access to rigorous classes should they meet the criteria and receive services and support as specified in their 504, English Language Learner (ELL), or Individualized Educational Plans (IEPs).</a:t>
            </a:r>
            <a:endParaRPr/>
          </a:p>
          <a:p>
            <a:pPr marL="0" marR="0" lvl="0" indent="0" algn="l" rtl="0">
              <a:lnSpc>
                <a:spcPct val="100000"/>
              </a:lnSpc>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This vision shows the wrap around support that happens at the school level for 2e students.  </a:t>
            </a:r>
            <a:endParaRPr/>
          </a:p>
          <a:p>
            <a:pPr marL="0" marR="0" lvl="0" indent="0" algn="l" rtl="0">
              <a:lnSpc>
                <a:spcPct val="100000"/>
              </a:lnSpc>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More background for you: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Gifted Resource Teacher will check student schedule, advocate for student and ensure accommodations are being implemented in class; also sit on IEP and 504 teams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Special Education Coordinator will work with IEP team to monitor student progress and provide feedback to student’s team (counselor, gifted resource teacher, teacher, assistant principal);</a:t>
            </a:r>
            <a:endParaRPr/>
          </a:p>
          <a:p>
            <a:pPr marL="0" marR="0" lvl="0" indent="0" algn="l" rtl="0">
              <a:spcBef>
                <a:spcPts val="360"/>
              </a:spcBef>
              <a:spcAft>
                <a:spcPts val="0"/>
              </a:spcAft>
              <a:buClr>
                <a:schemeClr val="dk1"/>
              </a:buClr>
              <a:buSzPts val="300"/>
              <a:buFont typeface="Arial"/>
              <a:buNone/>
            </a:pP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Special Education Case Carrier will provide academic/behavioral updates to IEP team; assist in monitoring student progress and providing feedback to student’s team; </a:t>
            </a:r>
            <a:endParaRPr/>
          </a:p>
          <a:p>
            <a:pPr marL="0" marR="0" lvl="0" indent="0" algn="l" rtl="0">
              <a:spcBef>
                <a:spcPts val="360"/>
              </a:spcBef>
              <a:spcAft>
                <a:spcPts val="0"/>
              </a:spcAft>
              <a:buClr>
                <a:schemeClr val="dk1"/>
              </a:buClr>
              <a:buSzPts val="300"/>
              <a:buFont typeface="Arial"/>
              <a:buNone/>
            </a:pP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School Counselor will collaborate with gifted resource teacher, special education coordinator, special education case carrier, student and parents to monitor student progress, address student needs, and assess student progress; and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General Education Teacher will provide instruction and incorporate student accommodations as delineated in each student’s IEP. This teacher will contact parent to update student progress, assessment timelines, project deadlines and other course requirement details as needed.</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If a student with a disability meets the criteria for gifted education services, the gifted identification and placement team determines the service options best suited to meet the student’s education needs. Educators of gifted learners should be involved in the development of the 2e student’s IEP, and must be informed of their specific responsibilities related to implementing the child’s IEP.</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Just as it is important for the gifted education teacher to understand the characteristics of the 2e learner’s disability, it is important for the special education teacher to be aware of the characteristics of the 2e learner’s giftedness. There must be collaboration between the special education coordinator and carrier, counselor, gifted resource teacher and general education teacher to ensure that both areas of exceptionality are appropriately addressed; that there is consistency in the behavioral and academic expectations in all settings, and that the student’s strengths and interests are nurtured (Reis &amp; Colbert, 2004).</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318" name="Google Shape;318;p3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
        <p:nvSpPr>
          <p:cNvPr id="113" name="Google Shape;11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 name="Google Shape;114;p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Add school name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24" name="Google Shape;324;p3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Belief statements for each of these areas are on this link to support you with this graphic when you visit the website: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 https://www.apsva.us/gifted-services/twice-exceptional/</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325" name="Google Shape;325;p3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RTG adds specifics examples from here to show what it may look like </a:t>
            </a:r>
            <a:endParaRPr sz="1200" b="0" i="0" u="none" strike="noStrike" cap="none">
              <a:solidFill>
                <a:schemeClr val="dk1"/>
              </a:solidFill>
              <a:latin typeface="Arial"/>
              <a:ea typeface="Arial"/>
              <a:cs typeface="Arial"/>
              <a:sym typeface="Arial"/>
            </a:endParaRPr>
          </a:p>
        </p:txBody>
      </p:sp>
      <p:sp>
        <p:nvSpPr>
          <p:cNvPr id="330" name="Google Shape;33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336" name="Google Shape;336;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RTG adds specifics to explain what this might look like in action </a:t>
            </a:r>
            <a:endParaRPr sz="1200" b="0" i="0" u="none" strike="noStrike" cap="none">
              <a:solidFill>
                <a:schemeClr val="dk1"/>
              </a:solidFill>
              <a:latin typeface="Arial"/>
              <a:ea typeface="Arial"/>
              <a:cs typeface="Arial"/>
              <a:sym typeface="Arial"/>
            </a:endParaRPr>
          </a:p>
        </p:txBody>
      </p:sp>
      <p:sp>
        <p:nvSpPr>
          <p:cNvPr id="342" name="Google Shape;342;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48" name="Google Shape;348;p4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Here is where you can elaborate on how you will be communicating with parents.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This is your opportunity to share how you and the cluster teacher will have an ongoing dialogue with parents about how differentiation is happening </a:t>
            </a:r>
            <a:endParaRPr/>
          </a:p>
          <a:p>
            <a:pPr marL="171450" marR="0" lvl="0" indent="-171450"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Does your principal do a newsletter each month?  Does your PTA?  Do you plan to do a monthly newsletter for parents highlighting what is happening? Could you share a strategy a month and how that is being implemented in different grade levels?  And/or how advanced curriculum is being used in classrooms?  </a:t>
            </a:r>
            <a:endParaRPr/>
          </a:p>
          <a:p>
            <a:pPr marL="171450" marR="0" lvl="0" indent="-171450"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Do you have a Blackboard site?  Padlet site? Do you add to grade level teams’ sites? </a:t>
            </a:r>
            <a:endParaRPr/>
          </a:p>
          <a:p>
            <a:pPr marL="171450" marR="0" lvl="0" indent="-171450" algn="l" rtl="0">
              <a:spcBef>
                <a:spcPts val="36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Do you have a listserv set up to communicate via email?  Keep them informed about opportunities?  </a:t>
            </a:r>
            <a:endParaRPr/>
          </a:p>
          <a:p>
            <a:pPr marL="0" marR="0" lvl="0" indent="0" algn="l" rtl="0">
              <a:spcBef>
                <a:spcPts val="360"/>
              </a:spcBef>
              <a:spcAft>
                <a:spcPts val="0"/>
              </a:spcAft>
              <a:buClr>
                <a:schemeClr val="dk1"/>
              </a:buClr>
              <a:buSzPts val="300"/>
              <a:buFont typeface="Arial"/>
              <a:buNone/>
            </a:pPr>
            <a:r>
              <a:rPr lang="en-US" sz="1200" b="1" i="0" u="none" strike="noStrike" cap="none">
                <a:solidFill>
                  <a:schemeClr val="dk1"/>
                </a:solidFill>
                <a:latin typeface="Arial"/>
                <a:ea typeface="Arial"/>
                <a:cs typeface="Arial"/>
                <a:sym typeface="Arial"/>
              </a:rPr>
              <a:t>If so, add a bullet to this slide to reflect your plan here.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Differentiation Record Form – this is APS’s response to the Virginia Regulations saying that we need to report student assessment outcomes to parents.  State regulation is below with wording for your background.  As planning is ongoing with collaboration with the RTG, this differentiation form is a way to share this information in a consistent manner with parents.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1" u="none" strike="noStrike" cap="none">
                <a:solidFill>
                  <a:schemeClr val="dk1"/>
                </a:solidFill>
                <a:latin typeface="Arial"/>
                <a:ea typeface="Arial"/>
                <a:cs typeface="Arial"/>
                <a:sym typeface="Arial"/>
              </a:rPr>
              <a:t>8 VAC20-40-40</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E. . . . Identified gifted students shall be offered placement in an instructional setting that provides: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1. Appropriately differentiated curriculum and instruction provided by professional instructional personnel trained to work with gifted students;</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2. Monitored and assessed student outcomes that are reported to the parents and legal guardians. </a:t>
            </a:r>
            <a:endParaRPr/>
          </a:p>
        </p:txBody>
      </p:sp>
      <p:sp>
        <p:nvSpPr>
          <p:cNvPr id="349" name="Google Shape;349;p4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35</a:t>
            </a:fld>
            <a:endParaRPr sz="1200" b="0" i="0" u="none" strike="noStrike" cap="none">
              <a:solidFill>
                <a:srgbClr val="000000"/>
              </a:solidFill>
              <a:latin typeface="Arial"/>
              <a:ea typeface="Arial"/>
              <a:cs typeface="Arial"/>
              <a:sym typeface="Arial"/>
            </a:endParaRPr>
          </a:p>
        </p:txBody>
      </p:sp>
      <p:sp>
        <p:nvSpPr>
          <p:cNvPr id="355" name="Google Shape;355;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6" name="Google Shape;356;p4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ADD Your TWITTER handle</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ADD your school graphic like the similar slide before moving on to ID process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66" name="Google Shape;366;p4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Add your contact information here</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Add your school logo by your name </a:t>
            </a:r>
            <a:endParaRPr/>
          </a:p>
        </p:txBody>
      </p:sp>
      <p:sp>
        <p:nvSpPr>
          <p:cNvPr id="367" name="Google Shape;367;p4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36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376" name="Google Shape;376;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84" name="Google Shape;384;p4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Here are a few organizations that support gifted education at the state and national level </a:t>
            </a:r>
            <a:endParaRPr/>
          </a:p>
        </p:txBody>
      </p:sp>
      <p:sp>
        <p:nvSpPr>
          <p:cNvPr id="385" name="Google Shape;385;p4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38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91" name="Google Shape;391;p4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That was a quick overview of the services.  Depending on your time allotted for your parent information night, gauge how much time you have for questions especially if you are doing this before a PTA meeting.</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If you have time for questions, ask for questions that would be more generic in nature and ask that they write questions about their individual child on the index card so that you can respond one on one.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Also, gauge it based on whether or not you are doing the ID process now or will wait until January.</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If you do not have time, stress that they have index cards for their questions and that you will get back to them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If you are doing the ID process now, you can invite the parents of the already ID ed students to leave if they would like to do so since they do not need this information about the ID process. </a:t>
            </a:r>
            <a:endParaRPr/>
          </a:p>
        </p:txBody>
      </p:sp>
      <p:sp>
        <p:nvSpPr>
          <p:cNvPr id="392" name="Google Shape;392;p4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39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20" name="Google Shape;120;p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APS model for gifted services is in alignment with recommendations for the National Association for Gifted Services </a:t>
            </a:r>
            <a:endParaRPr/>
          </a:p>
        </p:txBody>
      </p:sp>
      <p:sp>
        <p:nvSpPr>
          <p:cNvPr id="121" name="Google Shape;121;p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99" name="Google Shape;399;p4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400" name="Google Shape;400;p4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07" name="Google Shape;407;p4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In following the regulations, students can be identified for Academic areas in grades K-12 &amp; in Visual and Performing Arts in grades 3 – 12 </a:t>
            </a:r>
            <a:endParaRPr/>
          </a:p>
        </p:txBody>
      </p:sp>
      <p:sp>
        <p:nvSpPr>
          <p:cNvPr id="408" name="Google Shape;408;p4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42</a:t>
            </a:fld>
            <a:endParaRPr sz="1200" b="0" i="0" u="none" strike="noStrike" cap="none">
              <a:solidFill>
                <a:schemeClr val="dk1"/>
              </a:solidFill>
              <a:latin typeface="Arial"/>
              <a:ea typeface="Arial"/>
              <a:cs typeface="Arial"/>
              <a:sym typeface="Arial"/>
            </a:endParaRPr>
          </a:p>
        </p:txBody>
      </p:sp>
      <p:sp>
        <p:nvSpPr>
          <p:cNvPr id="414" name="Google Shape;414;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5" name="Google Shape;415;p4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Students are considered for gifted services on a yearly basis.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Anyone who knows the child can submit a referral for gifted services.  (For fall referrals, please know that there is a 90 instructional day process to allow for teachers to get to know your child as a learner and for the school to gather supporting information for the screening portfolio.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If teachers see a need for challenge, depth and complexity, they do not need a formal identification to adjust curricular content for students so while the bulk of screening happens in the winter/spring, it is an expectation that all APS teachers are differentiating and adjusting their teaching based on student needs.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5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43</a:t>
            </a:fld>
            <a:endParaRPr sz="1200" b="0" i="0" u="none" strike="noStrike" cap="none">
              <a:solidFill>
                <a:schemeClr val="dk1"/>
              </a:solidFill>
              <a:latin typeface="Arial"/>
              <a:ea typeface="Arial"/>
              <a:cs typeface="Arial"/>
              <a:sym typeface="Arial"/>
            </a:endParaRPr>
          </a:p>
        </p:txBody>
      </p:sp>
      <p:sp>
        <p:nvSpPr>
          <p:cNvPr id="421" name="Google Shape;42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2" name="Google Shape;422;p5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The state regulations calls for a mass screening at least once in a student’s educational career to help us find students who may not be demonstrating high performance in the classroom for a variety of reasons.  APS added a mass screening tool in 2</a:t>
            </a:r>
            <a:r>
              <a:rPr lang="en-US" sz="1200" b="0" i="0" u="none" strike="noStrike" cap="none" baseline="30000">
                <a:solidFill>
                  <a:schemeClr val="dk1"/>
                </a:solidFill>
                <a:latin typeface="Arial"/>
                <a:ea typeface="Arial"/>
                <a:cs typeface="Arial"/>
                <a:sym typeface="Arial"/>
              </a:rPr>
              <a:t>nd</a:t>
            </a:r>
            <a:r>
              <a:rPr lang="en-US" sz="1200" b="0" i="0" u="none" strike="noStrike" cap="none">
                <a:solidFill>
                  <a:schemeClr val="dk1"/>
                </a:solidFill>
                <a:latin typeface="Arial"/>
                <a:ea typeface="Arial"/>
                <a:cs typeface="Arial"/>
                <a:sym typeface="Arial"/>
              </a:rPr>
              <a:t> grade with the NNAT-2.   This is a test of general intellectual ability in a non-verbal format.  This test was selected as a way to cast a net for students who may not be “school smart” but who have the ability to think and problem solve at a higher level.  This is what school systems use nationally to try to find historically underrepresented gifted learners because it is a culturally unbiased instrument  and helps to find students from poverty, 2e learners and ELLs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In 4</a:t>
            </a:r>
            <a:r>
              <a:rPr lang="en-US" sz="1200" b="0" i="0" u="none" strike="noStrike" cap="none" baseline="30000">
                <a:solidFill>
                  <a:schemeClr val="dk1"/>
                </a:solidFill>
                <a:latin typeface="Arial"/>
                <a:ea typeface="Arial"/>
                <a:cs typeface="Arial"/>
                <a:sym typeface="Arial"/>
              </a:rPr>
              <a:t>th</a:t>
            </a:r>
            <a:r>
              <a:rPr lang="en-US" sz="1200" b="0" i="0" u="none" strike="noStrike" cap="none">
                <a:solidFill>
                  <a:schemeClr val="dk1"/>
                </a:solidFill>
                <a:latin typeface="Arial"/>
                <a:ea typeface="Arial"/>
                <a:cs typeface="Arial"/>
                <a:sym typeface="Arial"/>
              </a:rPr>
              <a:t> grade all students are given the CogAT.  This too is an ability test to measure potential as well as achievement as it does have verbal and mathematical items as part of the test.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In K-2, if a student is referred the RTG administers the K-BIT which is an individualized ability test.  There is also an option of giving the NNAT-2 for K-2 students.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Other testing done by the school system is also reviewed to get a holistic picture of the child’s strengths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Parents may submit other testing done in other school districts or previously testing given by a private psychologist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44</a:t>
            </a:fld>
            <a:endParaRPr sz="1200" b="0" i="0" u="none" strike="noStrike" cap="none">
              <a:solidFill>
                <a:schemeClr val="dk1"/>
              </a:solidFill>
              <a:latin typeface="Arial"/>
              <a:ea typeface="Arial"/>
              <a:cs typeface="Arial"/>
              <a:sym typeface="Arial"/>
            </a:endParaRPr>
          </a:p>
        </p:txBody>
      </p:sp>
      <p:sp>
        <p:nvSpPr>
          <p:cNvPr id="428" name="Google Shape;428;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9" name="Google Shape;429;p5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45</a:t>
            </a:fld>
            <a:endParaRPr sz="1200" b="0" i="0" u="none" strike="noStrike" cap="none">
              <a:solidFill>
                <a:schemeClr val="dk1"/>
              </a:solidFill>
              <a:latin typeface="Arial"/>
              <a:ea typeface="Arial"/>
              <a:cs typeface="Arial"/>
              <a:sym typeface="Arial"/>
            </a:endParaRPr>
          </a:p>
        </p:txBody>
      </p:sp>
      <p:sp>
        <p:nvSpPr>
          <p:cNvPr id="435" name="Google Shape;435;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6" name="Google Shape;436;p5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Local school committee meets and completes a Gifted Behavior Commentary Form on each student referred for gifted services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Team documents observed behaviors and characters in a variety of settings across four major areas</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Parents may also submit a parent information form similar to the GBC to document characteristics and behaviors observed.   I usually say that parents know their child best and this is an opportunity to give examples that the school may not have an opportunity to see during the school day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2" name="Google Shape;442;p5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Here are the four categories for the GBC and the Parent Information Form </a:t>
            </a:r>
            <a:endParaRPr/>
          </a:p>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We have descriptors to support the school team in their creation of the GBC.  These descriptors help us to capture a broader group of students in gifted services that will match the diverse background of students we have in APS and in each individual school </a:t>
            </a:r>
            <a:endParaRPr/>
          </a:p>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443" name="Google Shape;443;p5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5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47</a:t>
            </a:fld>
            <a:endParaRPr sz="1200" b="0" i="0" u="none" strike="noStrike" cap="none">
              <a:solidFill>
                <a:schemeClr val="dk1"/>
              </a:solidFill>
              <a:latin typeface="Arial"/>
              <a:ea typeface="Arial"/>
              <a:cs typeface="Arial"/>
              <a:sym typeface="Arial"/>
            </a:endParaRPr>
          </a:p>
        </p:txBody>
      </p:sp>
      <p:sp>
        <p:nvSpPr>
          <p:cNvPr id="465" name="Google Shape;465;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6" name="Google Shape;466;p5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Student work samples are collected over time to show critical and creative thinking and responses to advanced curriculum within content areas.  Work samples are also collected to show growth over time beyond what is measured typically in grade level content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RTGs work with classroom teachers to develop this portfolio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72" name="Google Shape;472;p5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Switching gears a bit, RTGs also lead the screening and ID process for the Visual and Performing Arts.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Students may be referred starting in grade 3.  Anyone who knows the child may refer him/her for gifted services.  Like the academic referrals, the bulk of this work happens in winter and spring.  If you refer your child in the fall, there is 90 day instructional day process to allow for teachers to get to know your child and develop a portfolio of work to support the process.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Again like the academic referrals, teachers do not have to wait for an official ID to provide depth and complexity for students who demonstrate a need for this level of differentiation. </a:t>
            </a:r>
            <a:endParaRPr/>
          </a:p>
        </p:txBody>
      </p:sp>
      <p:sp>
        <p:nvSpPr>
          <p:cNvPr id="473" name="Google Shape;473;p5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79" name="Google Shape;479;p5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Once identified in art, differentiation happens within the art class.  </a:t>
            </a:r>
            <a:endParaRPr/>
          </a:p>
        </p:txBody>
      </p:sp>
      <p:sp>
        <p:nvSpPr>
          <p:cNvPr id="480" name="Google Shape;480;p5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29" name="Google Shape;129;p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NAGC recommendations – I would give them a minute to read this slide </a:t>
            </a:r>
            <a:endParaRPr/>
          </a:p>
        </p:txBody>
      </p:sp>
      <p:sp>
        <p:nvSpPr>
          <p:cNvPr id="130" name="Google Shape;130;p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86" name="Google Shape;486;p5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Once identified in music, differentiation happens within the music classroom.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487" name="Google Shape;487;p5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50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51</a:t>
            </a:fld>
            <a:endParaRPr sz="1200" b="0" i="0" u="none" strike="noStrike" cap="none">
              <a:solidFill>
                <a:schemeClr val="dk1"/>
              </a:solidFill>
              <a:latin typeface="Arial"/>
              <a:ea typeface="Arial"/>
              <a:cs typeface="Arial"/>
              <a:sym typeface="Arial"/>
            </a:endParaRPr>
          </a:p>
        </p:txBody>
      </p:sp>
      <p:sp>
        <p:nvSpPr>
          <p:cNvPr id="493" name="Google Shape;493;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p5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5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52</a:t>
            </a:fld>
            <a:endParaRPr sz="1200" b="0" i="0" u="none" strike="noStrike" cap="none">
              <a:solidFill>
                <a:schemeClr val="dk1"/>
              </a:solidFill>
              <a:latin typeface="Arial"/>
              <a:ea typeface="Arial"/>
              <a:cs typeface="Arial"/>
              <a:sym typeface="Arial"/>
            </a:endParaRPr>
          </a:p>
        </p:txBody>
      </p:sp>
      <p:sp>
        <p:nvSpPr>
          <p:cNvPr id="500" name="Google Shape;500;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1" name="Google Shape;501;p5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Again, access to advanced curriculum/critical and creative thinking skills does not have to wait for the ID.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08" name="Google Shape;508;p6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Details for each step are shared in the ineligibility letter that is sent to parents.  It can also be found on the APS Gifted Services webpage </a:t>
            </a:r>
            <a:endParaRPr/>
          </a:p>
        </p:txBody>
      </p:sp>
      <p:sp>
        <p:nvSpPr>
          <p:cNvPr id="509" name="Google Shape;509;p6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53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6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515" name="Google Shape;515;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6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523" name="Google Shape;523;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6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56</a:t>
            </a:fld>
            <a:endParaRPr sz="1200" b="0" i="0" u="none" strike="noStrike" cap="none">
              <a:solidFill>
                <a:srgbClr val="000000"/>
              </a:solidFill>
              <a:latin typeface="Arial"/>
              <a:ea typeface="Arial"/>
              <a:cs typeface="Arial"/>
              <a:sym typeface="Arial"/>
            </a:endParaRPr>
          </a:p>
        </p:txBody>
      </p:sp>
      <p:sp>
        <p:nvSpPr>
          <p:cNvPr id="529" name="Google Shape;529;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0" name="Google Shape;530;p6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ADD Your TWITTER handle</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ADD your school graphic like the similar slide before moving on to ID process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40" name="Google Shape;540;p6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Add your contact information here</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Add your school logo by your name </a:t>
            </a:r>
            <a:endParaRPr/>
          </a:p>
        </p:txBody>
      </p:sp>
      <p:sp>
        <p:nvSpPr>
          <p:cNvPr id="541" name="Google Shape;541;p6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57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50" name="Google Shape;550;p6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That was a quick overview of the the ID process.  Depending on your time allotted for your parent information night, gauge how much time you have for questions especially if you are doing this before a PTA meeting.</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If you have time for questions, ask for questions that would be more generic in nature and ask that they write questions about their individual child on the index card so that you can respond one on one.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If you are planning to have another ID meeting in January you can tell them this too.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If you do not have time, stress that they have index cards for their questions and that you will get back to them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If you are doing the ID process now, you can invite the parents of the already ID ed students to leave if they would like to do so since they do not need this information about the ID process. </a:t>
            </a:r>
            <a:endParaRPr/>
          </a:p>
        </p:txBody>
      </p:sp>
      <p:sp>
        <p:nvSpPr>
          <p:cNvPr id="551" name="Google Shape;551;p6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58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36" name="Google Shape;136;p1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There is a state regulation to identify and provide services to students</a:t>
            </a:r>
            <a:endParaRPr/>
          </a:p>
        </p:txBody>
      </p:sp>
      <p:sp>
        <p:nvSpPr>
          <p:cNvPr id="137" name="Google Shape;137;p1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43" name="Google Shape;143;p1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Bigger picture view of services – SHARED responsibility for serving gifted students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Sometimes visuals help people see the vision and am also hoping this will help people see that you are working within a system building capacity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Here is more background for you if you would like it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Responsibilities for educating gifted children fall into three levels of administration and decision making: District Administrator Responsibilities Include: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  Aligning the philosophy, goals, and commitment for the development of students with advanced potential with district goals for the development of all students.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  Creating flexible policies regarding student placement to meet the needs of individual students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  Requiring specified training for teachers who have responsibility for students with advanced potential.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  Ensuring that curriculum for gifted students is mapped and articulated K-12 for systematic development of their academic potential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  Organizing services, programs, classes, personnel, and student placements to facilitate the delivery of advanced and differentiated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curriculum.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  Designing and implementing a multifaceted identification plan that includes measures that are valid and reliable and that will find those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students with outstanding performance and those with potential for outstanding performance from all cultural groups.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  Involving the stakeholders in the planning of services, in communicating about the program, and designing the evaluation of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effectiveness of those services.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Building Administrator Responsibilities Include: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Aligning the implementation of student services with the district design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Facilitating delivery of services for students, such as scheduling classes to facilitate differentiation of student instruction through grouping and collaboration</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Providing leadership in analysis of student achievement data</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Providing in-depth training opportunities in gifted education to maximize both teacher and student performance.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Addressing parental concerns for the appropriate academic challenge for individual students.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Classroom Teacher Responsibilities Include: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  Using the developed curriculum and differentiating instruction with students with advanced potential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  Monitoring the achievement of students with advanced potential </a:t>
            </a:r>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  Educating oneself on the unique social, emotional, and cognitive needs of gifted students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From An Introduction to Gifted Education: The Complete Kit for Facilitators, Coordinators and In-Service Training Professionals by Kristie Speirs Neumeister, Ph.D. klspeirsneum@bsu.edu and Virginia H. Burney, Ph.D. vhburney@bsu.edu Waco, TX: Prufrock Press. Reprinted with permission from Prufrock Press.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44" name="Google Shape;144;p1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53" name="Google Shape;15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160" name="Google Shape;16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p1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PLCs are the umbrella structure for the school system --  APS has a collaborative approach to meeting the needs of students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Collaborative Learning Teams (CLTs or CTs) are within each school to do this strategically.   They use a variety of data points throughout the year and these questions to plan for instruction </a:t>
            </a:r>
            <a:endParaRPr/>
          </a:p>
          <a:p>
            <a:pPr marL="0" marR="0" lvl="0" indent="0" algn="l" rtl="0">
              <a:spcBef>
                <a:spcPts val="36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Our focus is question #4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676400"/>
            <a:ext cx="7772400" cy="1828800"/>
          </a:xfrm>
          <a:prstGeom prst="rect">
            <a:avLst/>
          </a:prstGeom>
          <a:noFill/>
          <a:ln w="9525" cap="flat" cmpd="sng">
            <a:solidFill>
              <a:srgbClr val="FFFF00"/>
            </a:solidFill>
            <a:prstDash val="solid"/>
            <a:miter lim="8000"/>
            <a:headEnd type="none" w="sm" len="sm"/>
            <a:tailEnd type="none" w="sm" len="sm"/>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FFFF00"/>
              </a:buClr>
              <a:buSzPts val="4400"/>
              <a:buFont typeface="Tahoma"/>
              <a:buNone/>
              <a:defRPr sz="4400" b="0" i="0" u="none" strike="noStrike" cap="none">
                <a:solidFill>
                  <a:srgbClr val="FFFF00"/>
                </a:solidFill>
                <a:latin typeface="Tahoma"/>
                <a:ea typeface="Tahoma"/>
                <a:cs typeface="Tahoma"/>
                <a:sym typeface="Tahoma"/>
              </a:defRPr>
            </a:lvl1pPr>
            <a:lvl2pPr marL="0" marR="0" lvl="1"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9pPr>
          </a:lstStyle>
          <a:p>
            <a:endParaRPr/>
          </a:p>
        </p:txBody>
      </p:sp>
      <p:sp>
        <p:nvSpPr>
          <p:cNvPr id="17" name="Google Shape;17;p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640"/>
              </a:spcBef>
              <a:spcAft>
                <a:spcPts val="0"/>
              </a:spcAft>
              <a:buClr>
                <a:schemeClr val="hlink"/>
              </a:buClr>
              <a:buSzPts val="2080"/>
              <a:buFont typeface="Noto Sans Symbols"/>
              <a:buNone/>
              <a:defRPr sz="3200" b="0" i="0" u="none" strike="noStrike" cap="none">
                <a:solidFill>
                  <a:schemeClr val="lt1"/>
                </a:solidFill>
                <a:latin typeface="Tahoma"/>
                <a:ea typeface="Tahoma"/>
                <a:cs typeface="Tahoma"/>
                <a:sym typeface="Tahoma"/>
              </a:defRPr>
            </a:lvl1pPr>
            <a:lvl2pPr marL="742950" marR="0" lvl="1" indent="-57150" algn="l" rtl="0">
              <a:lnSpc>
                <a:spcPct val="100000"/>
              </a:lnSpc>
              <a:spcBef>
                <a:spcPts val="560"/>
              </a:spcBef>
              <a:spcAft>
                <a:spcPts val="0"/>
              </a:spcAft>
              <a:buClr>
                <a:schemeClr val="folHlink"/>
              </a:buClr>
              <a:buSzPts val="1820"/>
              <a:buFont typeface="Noto Sans Symbols"/>
              <a:buChar char="■"/>
              <a:defRPr sz="2800" b="0" i="0" u="none" strike="noStrike" cap="none">
                <a:solidFill>
                  <a:schemeClr val="lt1"/>
                </a:solidFill>
                <a:latin typeface="Tahoma"/>
                <a:ea typeface="Tahoma"/>
                <a:cs typeface="Tahoma"/>
                <a:sym typeface="Tahoma"/>
              </a:defRPr>
            </a:lvl2pPr>
            <a:lvl3pPr marL="1143000" marR="0" lvl="2" indent="-50800" algn="l" rtl="0">
              <a:lnSpc>
                <a:spcPct val="100000"/>
              </a:lnSpc>
              <a:spcBef>
                <a:spcPts val="480"/>
              </a:spcBef>
              <a:spcAft>
                <a:spcPts val="0"/>
              </a:spcAft>
              <a:buClr>
                <a:schemeClr val="hlink"/>
              </a:buClr>
              <a:buSzPts val="1560"/>
              <a:buFont typeface="Noto Sans Symbols"/>
              <a:buChar char="■"/>
              <a:defRPr sz="2400" b="0" i="0" u="none" strike="noStrike" cap="none">
                <a:solidFill>
                  <a:schemeClr val="lt1"/>
                </a:solidFill>
                <a:latin typeface="Tahoma"/>
                <a:ea typeface="Tahoma"/>
                <a:cs typeface="Tahoma"/>
                <a:sym typeface="Tahoma"/>
              </a:defRPr>
            </a:lvl3pPr>
            <a:lvl4pPr marL="1600200" marR="0" lvl="3" indent="-76200"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4pPr>
            <a:lvl5pPr marL="2057400" marR="0" lvl="4" indent="-76200"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5pPr>
            <a:lvl6pPr marL="2514600" marR="0" lvl="5" indent="-76200"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6pPr>
            <a:lvl7pPr marL="2971800" marR="0" lvl="6" indent="-76200"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7pPr>
            <a:lvl8pPr marL="3429000" marR="0" lvl="7" indent="-76200"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8pPr>
            <a:lvl9pPr marL="3886200" marR="0" lvl="8" indent="-76200"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8" name="Google Shape;18;p2"/>
          <p:cNvSpPr txBox="1">
            <a:spLocks noGrp="1"/>
          </p:cNvSpPr>
          <p:nvPr>
            <p:ph type="dt" idx="10"/>
          </p:nvPr>
        </p:nvSpPr>
        <p:spPr>
          <a:xfrm>
            <a:off x="457200" y="6245225"/>
            <a:ext cx="2133599" cy="4762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19" name="Google Shape;19;p2"/>
          <p:cNvSpPr txBox="1">
            <a:spLocks noGrp="1"/>
          </p:cNvSpPr>
          <p:nvPr>
            <p:ph type="ftr" idx="11"/>
          </p:nvPr>
        </p:nvSpPr>
        <p:spPr>
          <a:xfrm>
            <a:off x="3124200" y="6245225"/>
            <a:ext cx="2895600" cy="47624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20" name="Google Shape;20;p2"/>
          <p:cNvSpPr txBox="1">
            <a:spLocks noGrp="1"/>
          </p:cNvSpPr>
          <p:nvPr>
            <p:ph type="sldNum" idx="12"/>
          </p:nvPr>
        </p:nvSpPr>
        <p:spPr>
          <a:xfrm>
            <a:off x="6553200" y="6245225"/>
            <a:ext cx="2133599" cy="476249"/>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792288" y="4800600"/>
            <a:ext cx="5486399" cy="566737"/>
          </a:xfrm>
          <a:prstGeom prst="rect">
            <a:avLst/>
          </a:prstGeom>
          <a:noFill/>
          <a:ln w="9525" cap="flat" cmpd="sng">
            <a:solidFill>
              <a:srgbClr val="FFFF00"/>
            </a:solidFill>
            <a:prstDash val="solid"/>
            <a:miter lim="8000"/>
            <a:headEnd type="none" w="sm" len="sm"/>
            <a:tailEnd type="none" w="sm" len="sm"/>
          </a:ln>
        </p:spPr>
        <p:txBody>
          <a:bodyPr spcFirstLastPara="1" wrap="square" lIns="91425" tIns="91425" rIns="91425" bIns="91425" anchor="b" anchorCtr="0"/>
          <a:lstStyle>
            <a:lvl1pPr marL="0" marR="0" lvl="0" indent="0" algn="l" rtl="0">
              <a:lnSpc>
                <a:spcPct val="100000"/>
              </a:lnSpc>
              <a:spcBef>
                <a:spcPts val="0"/>
              </a:spcBef>
              <a:spcAft>
                <a:spcPts val="0"/>
              </a:spcAft>
              <a:buClr>
                <a:srgbClr val="FFFF00"/>
              </a:buClr>
              <a:buSzPts val="2000"/>
              <a:buFont typeface="Tahoma"/>
              <a:buNone/>
              <a:defRPr sz="2000" b="1" i="0" u="none" strike="noStrike" cap="none">
                <a:solidFill>
                  <a:srgbClr val="FFFF00"/>
                </a:solidFill>
                <a:latin typeface="Tahoma"/>
                <a:ea typeface="Tahoma"/>
                <a:cs typeface="Tahoma"/>
                <a:sym typeface="Tahoma"/>
              </a:defRPr>
            </a:lvl1pPr>
            <a:lvl2pPr marL="0" marR="0" lvl="1"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9pPr>
          </a:lstStyle>
          <a:p>
            <a:endParaRPr/>
          </a:p>
        </p:txBody>
      </p:sp>
      <p:sp>
        <p:nvSpPr>
          <p:cNvPr id="74" name="Google Shape;74;p11"/>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640"/>
              </a:spcBef>
              <a:spcAft>
                <a:spcPts val="0"/>
              </a:spcAft>
              <a:buClr>
                <a:schemeClr val="hlink"/>
              </a:buClr>
              <a:buSzPts val="2080"/>
              <a:buFont typeface="Noto Sans Symbols"/>
              <a:buNone/>
              <a:defRPr sz="3200" b="0" i="0" u="none" strike="noStrike" cap="none">
                <a:solidFill>
                  <a:schemeClr val="lt1"/>
                </a:solidFill>
                <a:latin typeface="Tahoma"/>
                <a:ea typeface="Tahoma"/>
                <a:cs typeface="Tahoma"/>
                <a:sym typeface="Tahoma"/>
              </a:defRPr>
            </a:lvl1pPr>
            <a:lvl2pPr marL="457200" marR="0" lvl="1" indent="0" algn="l" rtl="0">
              <a:lnSpc>
                <a:spcPct val="100000"/>
              </a:lnSpc>
              <a:spcBef>
                <a:spcPts val="560"/>
              </a:spcBef>
              <a:spcAft>
                <a:spcPts val="0"/>
              </a:spcAft>
              <a:buClr>
                <a:schemeClr val="folHlink"/>
              </a:buClr>
              <a:buSzPts val="1820"/>
              <a:buFont typeface="Noto Sans Symbols"/>
              <a:buNone/>
              <a:defRPr sz="2800" b="0" i="0" u="none" strike="noStrike" cap="none">
                <a:solidFill>
                  <a:schemeClr val="lt1"/>
                </a:solidFill>
                <a:latin typeface="Tahoma"/>
                <a:ea typeface="Tahoma"/>
                <a:cs typeface="Tahoma"/>
                <a:sym typeface="Tahoma"/>
              </a:defRPr>
            </a:lvl2pPr>
            <a:lvl3pPr marL="914400" marR="0" lvl="2" indent="0" algn="l" rtl="0">
              <a:lnSpc>
                <a:spcPct val="100000"/>
              </a:lnSpc>
              <a:spcBef>
                <a:spcPts val="480"/>
              </a:spcBef>
              <a:spcAft>
                <a:spcPts val="0"/>
              </a:spcAft>
              <a:buClr>
                <a:schemeClr val="hlink"/>
              </a:buClr>
              <a:buSzPts val="1560"/>
              <a:buFont typeface="Noto Sans Symbols"/>
              <a:buNone/>
              <a:defRPr sz="2400" b="0" i="0" u="none" strike="noStrike" cap="none">
                <a:solidFill>
                  <a:schemeClr val="lt1"/>
                </a:solidFill>
                <a:latin typeface="Tahoma"/>
                <a:ea typeface="Tahoma"/>
                <a:cs typeface="Tahoma"/>
                <a:sym typeface="Tahoma"/>
              </a:defRPr>
            </a:lvl3pPr>
            <a:lvl4pPr marL="1371600" marR="0" lvl="3" indent="0" algn="l" rtl="0">
              <a:lnSpc>
                <a:spcPct val="100000"/>
              </a:lnSpc>
              <a:spcBef>
                <a:spcPts val="400"/>
              </a:spcBef>
              <a:spcAft>
                <a:spcPts val="0"/>
              </a:spcAft>
              <a:buClr>
                <a:schemeClr val="folHlink"/>
              </a:buClr>
              <a:buSzPts val="1300"/>
              <a:buFont typeface="Noto Sans Symbols"/>
              <a:buNone/>
              <a:defRPr sz="2000" b="0" i="0" u="none" strike="noStrike" cap="none">
                <a:solidFill>
                  <a:schemeClr val="lt1"/>
                </a:solidFill>
                <a:latin typeface="Tahoma"/>
                <a:ea typeface="Tahoma"/>
                <a:cs typeface="Tahoma"/>
                <a:sym typeface="Tahoma"/>
              </a:defRPr>
            </a:lvl4pPr>
            <a:lvl5pPr marL="1828800" marR="0" lvl="4" indent="0" algn="l" rtl="0">
              <a:lnSpc>
                <a:spcPct val="100000"/>
              </a:lnSpc>
              <a:spcBef>
                <a:spcPts val="400"/>
              </a:spcBef>
              <a:spcAft>
                <a:spcPts val="0"/>
              </a:spcAft>
              <a:buClr>
                <a:schemeClr val="hlink"/>
              </a:buClr>
              <a:buSzPts val="1300"/>
              <a:buFont typeface="Noto Sans Symbols"/>
              <a:buNone/>
              <a:defRPr sz="2000" b="0" i="0" u="none" strike="noStrike" cap="none">
                <a:solidFill>
                  <a:schemeClr val="lt1"/>
                </a:solidFill>
                <a:latin typeface="Tahoma"/>
                <a:ea typeface="Tahoma"/>
                <a:cs typeface="Tahoma"/>
                <a:sym typeface="Tahoma"/>
              </a:defRPr>
            </a:lvl5pPr>
            <a:lvl6pPr marL="2286000" marR="0" lvl="5" indent="0" algn="l" rtl="0">
              <a:lnSpc>
                <a:spcPct val="100000"/>
              </a:lnSpc>
              <a:spcBef>
                <a:spcPts val="400"/>
              </a:spcBef>
              <a:spcAft>
                <a:spcPts val="0"/>
              </a:spcAft>
              <a:buClr>
                <a:schemeClr val="hlink"/>
              </a:buClr>
              <a:buSzPts val="1300"/>
              <a:buFont typeface="Noto Sans Symbols"/>
              <a:buNone/>
              <a:defRPr sz="2000" b="0" i="0" u="none" strike="noStrike" cap="none">
                <a:solidFill>
                  <a:schemeClr val="lt1"/>
                </a:solidFill>
                <a:latin typeface="Tahoma"/>
                <a:ea typeface="Tahoma"/>
                <a:cs typeface="Tahoma"/>
                <a:sym typeface="Tahoma"/>
              </a:defRPr>
            </a:lvl6pPr>
            <a:lvl7pPr marL="2743200" marR="0" lvl="6" indent="0" algn="l" rtl="0">
              <a:lnSpc>
                <a:spcPct val="100000"/>
              </a:lnSpc>
              <a:spcBef>
                <a:spcPts val="400"/>
              </a:spcBef>
              <a:spcAft>
                <a:spcPts val="0"/>
              </a:spcAft>
              <a:buClr>
                <a:schemeClr val="hlink"/>
              </a:buClr>
              <a:buSzPts val="1300"/>
              <a:buFont typeface="Noto Sans Symbols"/>
              <a:buNone/>
              <a:defRPr sz="2000" b="0" i="0" u="none" strike="noStrike" cap="none">
                <a:solidFill>
                  <a:schemeClr val="lt1"/>
                </a:solidFill>
                <a:latin typeface="Tahoma"/>
                <a:ea typeface="Tahoma"/>
                <a:cs typeface="Tahoma"/>
                <a:sym typeface="Tahoma"/>
              </a:defRPr>
            </a:lvl7pPr>
            <a:lvl8pPr marL="3200400" marR="0" lvl="7" indent="0" algn="l" rtl="0">
              <a:lnSpc>
                <a:spcPct val="100000"/>
              </a:lnSpc>
              <a:spcBef>
                <a:spcPts val="400"/>
              </a:spcBef>
              <a:spcAft>
                <a:spcPts val="0"/>
              </a:spcAft>
              <a:buClr>
                <a:schemeClr val="hlink"/>
              </a:buClr>
              <a:buSzPts val="1300"/>
              <a:buFont typeface="Noto Sans Symbols"/>
              <a:buNone/>
              <a:defRPr sz="2000" b="0" i="0" u="none" strike="noStrike" cap="none">
                <a:solidFill>
                  <a:schemeClr val="lt1"/>
                </a:solidFill>
                <a:latin typeface="Tahoma"/>
                <a:ea typeface="Tahoma"/>
                <a:cs typeface="Tahoma"/>
                <a:sym typeface="Tahoma"/>
              </a:defRPr>
            </a:lvl8pPr>
            <a:lvl9pPr marL="3657600" marR="0" lvl="8" indent="0" algn="l" rtl="0">
              <a:lnSpc>
                <a:spcPct val="100000"/>
              </a:lnSpc>
              <a:spcBef>
                <a:spcPts val="400"/>
              </a:spcBef>
              <a:spcAft>
                <a:spcPts val="0"/>
              </a:spcAft>
              <a:buClr>
                <a:schemeClr val="hlink"/>
              </a:buClr>
              <a:buSzPts val="1300"/>
              <a:buFont typeface="Noto Sans Symbols"/>
              <a:buNone/>
              <a:defRPr sz="2000" b="0" i="0" u="none" strike="noStrike" cap="none">
                <a:solidFill>
                  <a:schemeClr val="lt1"/>
                </a:solidFill>
                <a:latin typeface="Tahoma"/>
                <a:ea typeface="Tahoma"/>
                <a:cs typeface="Tahoma"/>
                <a:sym typeface="Tahoma"/>
              </a:defRPr>
            </a:lvl9pPr>
          </a:lstStyle>
          <a:p>
            <a:endParaRPr/>
          </a:p>
        </p:txBody>
      </p:sp>
      <p:sp>
        <p:nvSpPr>
          <p:cNvPr id="75" name="Google Shape;75;p11"/>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hlink"/>
              </a:buClr>
              <a:buSzPts val="910"/>
              <a:buFont typeface="Noto Sans Symbols"/>
              <a:buNone/>
              <a:defRPr sz="1400" b="0" i="0" u="none" strike="noStrike" cap="none">
                <a:solidFill>
                  <a:schemeClr val="lt1"/>
                </a:solidFill>
                <a:latin typeface="Tahoma"/>
                <a:ea typeface="Tahoma"/>
                <a:cs typeface="Tahoma"/>
                <a:sym typeface="Tahoma"/>
              </a:defRPr>
            </a:lvl1pPr>
            <a:lvl2pPr marL="914400" marR="0" lvl="1" indent="-228600" algn="l" rtl="0">
              <a:lnSpc>
                <a:spcPct val="100000"/>
              </a:lnSpc>
              <a:spcBef>
                <a:spcPts val="240"/>
              </a:spcBef>
              <a:spcAft>
                <a:spcPts val="0"/>
              </a:spcAft>
              <a:buClr>
                <a:schemeClr val="folHlink"/>
              </a:buClr>
              <a:buSzPts val="780"/>
              <a:buFont typeface="Noto Sans Symbols"/>
              <a:buNone/>
              <a:defRPr sz="1200" b="0" i="0" u="none" strike="noStrike" cap="none">
                <a:solidFill>
                  <a:schemeClr val="lt1"/>
                </a:solidFill>
                <a:latin typeface="Tahoma"/>
                <a:ea typeface="Tahoma"/>
                <a:cs typeface="Tahoma"/>
                <a:sym typeface="Tahoma"/>
              </a:defRPr>
            </a:lvl2pPr>
            <a:lvl3pPr marL="1371600" marR="0" lvl="2" indent="-228600" algn="l" rtl="0">
              <a:lnSpc>
                <a:spcPct val="100000"/>
              </a:lnSpc>
              <a:spcBef>
                <a:spcPts val="200"/>
              </a:spcBef>
              <a:spcAft>
                <a:spcPts val="0"/>
              </a:spcAft>
              <a:buClr>
                <a:schemeClr val="hlink"/>
              </a:buClr>
              <a:buSzPts val="650"/>
              <a:buFont typeface="Noto Sans Symbols"/>
              <a:buNone/>
              <a:defRPr sz="1000" b="0" i="0" u="none" strike="noStrike" cap="none">
                <a:solidFill>
                  <a:schemeClr val="lt1"/>
                </a:solidFill>
                <a:latin typeface="Tahoma"/>
                <a:ea typeface="Tahoma"/>
                <a:cs typeface="Tahoma"/>
                <a:sym typeface="Tahoma"/>
              </a:defRPr>
            </a:lvl3pPr>
            <a:lvl4pPr marL="1828800" marR="0" lvl="3" indent="-228600" algn="l" rtl="0">
              <a:lnSpc>
                <a:spcPct val="100000"/>
              </a:lnSpc>
              <a:spcBef>
                <a:spcPts val="180"/>
              </a:spcBef>
              <a:spcAft>
                <a:spcPts val="0"/>
              </a:spcAft>
              <a:buClr>
                <a:schemeClr val="folHlink"/>
              </a:buClr>
              <a:buSzPts val="585"/>
              <a:buFont typeface="Noto Sans Symbols"/>
              <a:buNone/>
              <a:defRPr sz="900" b="0" i="0" u="none" strike="noStrike" cap="none">
                <a:solidFill>
                  <a:schemeClr val="lt1"/>
                </a:solidFill>
                <a:latin typeface="Tahoma"/>
                <a:ea typeface="Tahoma"/>
                <a:cs typeface="Tahoma"/>
                <a:sym typeface="Tahoma"/>
              </a:defRPr>
            </a:lvl4pPr>
            <a:lvl5pPr marL="2286000" marR="0" lvl="4" indent="-228600" algn="l" rtl="0">
              <a:lnSpc>
                <a:spcPct val="100000"/>
              </a:lnSpc>
              <a:spcBef>
                <a:spcPts val="180"/>
              </a:spcBef>
              <a:spcAft>
                <a:spcPts val="0"/>
              </a:spcAft>
              <a:buClr>
                <a:schemeClr val="hlink"/>
              </a:buClr>
              <a:buSzPts val="585"/>
              <a:buFont typeface="Noto Sans Symbols"/>
              <a:buNone/>
              <a:defRPr sz="900" b="0" i="0" u="none" strike="noStrike" cap="none">
                <a:solidFill>
                  <a:schemeClr val="lt1"/>
                </a:solidFill>
                <a:latin typeface="Tahoma"/>
                <a:ea typeface="Tahoma"/>
                <a:cs typeface="Tahoma"/>
                <a:sym typeface="Tahoma"/>
              </a:defRPr>
            </a:lvl5pPr>
            <a:lvl6pPr marL="2743200" marR="0" lvl="5" indent="-228600" algn="l" rtl="0">
              <a:lnSpc>
                <a:spcPct val="100000"/>
              </a:lnSpc>
              <a:spcBef>
                <a:spcPts val="180"/>
              </a:spcBef>
              <a:spcAft>
                <a:spcPts val="0"/>
              </a:spcAft>
              <a:buClr>
                <a:schemeClr val="hlink"/>
              </a:buClr>
              <a:buSzPts val="585"/>
              <a:buFont typeface="Noto Sans Symbols"/>
              <a:buNone/>
              <a:defRPr sz="900" b="0" i="0" u="none" strike="noStrike" cap="none">
                <a:solidFill>
                  <a:schemeClr val="lt1"/>
                </a:solidFill>
                <a:latin typeface="Tahoma"/>
                <a:ea typeface="Tahoma"/>
                <a:cs typeface="Tahoma"/>
                <a:sym typeface="Tahoma"/>
              </a:defRPr>
            </a:lvl6pPr>
            <a:lvl7pPr marL="3200400" marR="0" lvl="6" indent="-228600" algn="l" rtl="0">
              <a:lnSpc>
                <a:spcPct val="100000"/>
              </a:lnSpc>
              <a:spcBef>
                <a:spcPts val="180"/>
              </a:spcBef>
              <a:spcAft>
                <a:spcPts val="0"/>
              </a:spcAft>
              <a:buClr>
                <a:schemeClr val="hlink"/>
              </a:buClr>
              <a:buSzPts val="585"/>
              <a:buFont typeface="Noto Sans Symbols"/>
              <a:buNone/>
              <a:defRPr sz="900" b="0" i="0" u="none" strike="noStrike" cap="none">
                <a:solidFill>
                  <a:schemeClr val="lt1"/>
                </a:solidFill>
                <a:latin typeface="Tahoma"/>
                <a:ea typeface="Tahoma"/>
                <a:cs typeface="Tahoma"/>
                <a:sym typeface="Tahoma"/>
              </a:defRPr>
            </a:lvl7pPr>
            <a:lvl8pPr marL="3657600" marR="0" lvl="7" indent="-228600" algn="l" rtl="0">
              <a:lnSpc>
                <a:spcPct val="100000"/>
              </a:lnSpc>
              <a:spcBef>
                <a:spcPts val="180"/>
              </a:spcBef>
              <a:spcAft>
                <a:spcPts val="0"/>
              </a:spcAft>
              <a:buClr>
                <a:schemeClr val="hlink"/>
              </a:buClr>
              <a:buSzPts val="585"/>
              <a:buFont typeface="Noto Sans Symbols"/>
              <a:buNone/>
              <a:defRPr sz="900" b="0" i="0" u="none" strike="noStrike" cap="none">
                <a:solidFill>
                  <a:schemeClr val="lt1"/>
                </a:solidFill>
                <a:latin typeface="Tahoma"/>
                <a:ea typeface="Tahoma"/>
                <a:cs typeface="Tahoma"/>
                <a:sym typeface="Tahoma"/>
              </a:defRPr>
            </a:lvl8pPr>
            <a:lvl9pPr marL="4114800" marR="0" lvl="8" indent="-228600" algn="l" rtl="0">
              <a:lnSpc>
                <a:spcPct val="100000"/>
              </a:lnSpc>
              <a:spcBef>
                <a:spcPts val="180"/>
              </a:spcBef>
              <a:spcAft>
                <a:spcPts val="0"/>
              </a:spcAft>
              <a:buClr>
                <a:schemeClr val="hlink"/>
              </a:buClr>
              <a:buSzPts val="585"/>
              <a:buFont typeface="Noto Sans Symbols"/>
              <a:buNone/>
              <a:defRPr sz="900" b="0" i="0" u="none" strike="noStrike" cap="none">
                <a:solidFill>
                  <a:schemeClr val="lt1"/>
                </a:solidFill>
                <a:latin typeface="Tahoma"/>
                <a:ea typeface="Tahoma"/>
                <a:cs typeface="Tahoma"/>
                <a:sym typeface="Tahoma"/>
              </a:defRPr>
            </a:lvl9pPr>
          </a:lstStyle>
          <a:p>
            <a:endParaRPr/>
          </a:p>
        </p:txBody>
      </p:sp>
      <p:sp>
        <p:nvSpPr>
          <p:cNvPr id="76" name="Google Shape;76;p11"/>
          <p:cNvSpPr txBox="1">
            <a:spLocks noGrp="1"/>
          </p:cNvSpPr>
          <p:nvPr>
            <p:ph type="dt" idx="10"/>
          </p:nvPr>
        </p:nvSpPr>
        <p:spPr>
          <a:xfrm>
            <a:off x="457200" y="6245225"/>
            <a:ext cx="2133599" cy="4762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77" name="Google Shape;77;p11"/>
          <p:cNvSpPr txBox="1">
            <a:spLocks noGrp="1"/>
          </p:cNvSpPr>
          <p:nvPr>
            <p:ph type="ftr" idx="11"/>
          </p:nvPr>
        </p:nvSpPr>
        <p:spPr>
          <a:xfrm>
            <a:off x="3124200" y="6245225"/>
            <a:ext cx="2895600" cy="47624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78" name="Google Shape;78;p11"/>
          <p:cNvSpPr txBox="1">
            <a:spLocks noGrp="1"/>
          </p:cNvSpPr>
          <p:nvPr>
            <p:ph type="sldNum" idx="12"/>
          </p:nvPr>
        </p:nvSpPr>
        <p:spPr>
          <a:xfrm>
            <a:off x="6553200" y="6245225"/>
            <a:ext cx="2133599" cy="476249"/>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57200" y="381000"/>
            <a:ext cx="8229600" cy="1371599"/>
          </a:xfrm>
          <a:prstGeom prst="rect">
            <a:avLst/>
          </a:prstGeom>
          <a:noFill/>
          <a:ln w="9525" cap="flat" cmpd="sng">
            <a:solidFill>
              <a:srgbClr val="FFFF00"/>
            </a:solidFill>
            <a:prstDash val="solid"/>
            <a:miter lim="8000"/>
            <a:headEnd type="none" w="sm" len="sm"/>
            <a:tailEnd type="none" w="sm" len="sm"/>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FFFF00"/>
              </a:buClr>
              <a:buSzPts val="4400"/>
              <a:buFont typeface="Tahoma"/>
              <a:buNone/>
              <a:defRPr sz="4400" b="0" i="0" u="none" strike="noStrike" cap="none">
                <a:solidFill>
                  <a:srgbClr val="FFFF00"/>
                </a:solidFill>
                <a:latin typeface="Tahoma"/>
                <a:ea typeface="Tahoma"/>
                <a:cs typeface="Tahoma"/>
                <a:sym typeface="Tahoma"/>
              </a:defRPr>
            </a:lvl1pPr>
            <a:lvl2pPr marL="0" marR="0" lvl="1"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9pPr>
          </a:lstStyle>
          <a:p>
            <a:endParaRPr/>
          </a:p>
        </p:txBody>
      </p:sp>
      <p:sp>
        <p:nvSpPr>
          <p:cNvPr id="81" name="Google Shape;81;p12"/>
          <p:cNvSpPr txBox="1">
            <a:spLocks noGrp="1"/>
          </p:cNvSpPr>
          <p:nvPr>
            <p:ph type="body" idx="1"/>
          </p:nvPr>
        </p:nvSpPr>
        <p:spPr>
          <a:xfrm rot="5400000">
            <a:off x="2514599" y="-76200"/>
            <a:ext cx="4114800" cy="8229600"/>
          </a:xfrm>
          <a:prstGeom prst="rect">
            <a:avLst/>
          </a:prstGeom>
          <a:noFill/>
          <a:ln>
            <a:noFill/>
          </a:ln>
        </p:spPr>
        <p:txBody>
          <a:bodyPr spcFirstLastPara="1" wrap="square" lIns="91425" tIns="91425" rIns="91425" bIns="91425" anchor="t" anchorCtr="0"/>
          <a:lstStyle>
            <a:lvl1pPr marL="457200" marR="0" lvl="0" indent="-360678" algn="l" rtl="0">
              <a:lnSpc>
                <a:spcPct val="100000"/>
              </a:lnSpc>
              <a:spcBef>
                <a:spcPts val="640"/>
              </a:spcBef>
              <a:spcAft>
                <a:spcPts val="0"/>
              </a:spcAft>
              <a:buClr>
                <a:schemeClr val="hlink"/>
              </a:buClr>
              <a:buSzPts val="2080"/>
              <a:buFont typeface="Noto Sans Symbols"/>
              <a:buChar char="■"/>
              <a:defRPr sz="3200" b="0" i="0" u="none" strike="noStrike" cap="none">
                <a:solidFill>
                  <a:schemeClr val="lt1"/>
                </a:solidFill>
                <a:latin typeface="Tahoma"/>
                <a:ea typeface="Tahoma"/>
                <a:cs typeface="Tahoma"/>
                <a:sym typeface="Tahoma"/>
              </a:defRPr>
            </a:lvl1pPr>
            <a:lvl2pPr marL="914400" marR="0" lvl="1" indent="-344169" algn="l" rtl="0">
              <a:lnSpc>
                <a:spcPct val="100000"/>
              </a:lnSpc>
              <a:spcBef>
                <a:spcPts val="560"/>
              </a:spcBef>
              <a:spcAft>
                <a:spcPts val="0"/>
              </a:spcAft>
              <a:buClr>
                <a:schemeClr val="folHlink"/>
              </a:buClr>
              <a:buSzPts val="1820"/>
              <a:buFont typeface="Noto Sans Symbols"/>
              <a:buChar char="■"/>
              <a:defRPr sz="2800" b="0" i="0" u="none" strike="noStrike" cap="none">
                <a:solidFill>
                  <a:schemeClr val="lt1"/>
                </a:solidFill>
                <a:latin typeface="Tahoma"/>
                <a:ea typeface="Tahoma"/>
                <a:cs typeface="Tahoma"/>
                <a:sym typeface="Tahoma"/>
              </a:defRPr>
            </a:lvl2pPr>
            <a:lvl3pPr marL="1371600" marR="0" lvl="2" indent="-327660" algn="l" rtl="0">
              <a:lnSpc>
                <a:spcPct val="100000"/>
              </a:lnSpc>
              <a:spcBef>
                <a:spcPts val="480"/>
              </a:spcBef>
              <a:spcAft>
                <a:spcPts val="0"/>
              </a:spcAft>
              <a:buClr>
                <a:schemeClr val="hlink"/>
              </a:buClr>
              <a:buSzPts val="1560"/>
              <a:buFont typeface="Noto Sans Symbols"/>
              <a:buChar char="■"/>
              <a:defRPr sz="2400" b="0" i="0" u="none" strike="noStrike" cap="none">
                <a:solidFill>
                  <a:schemeClr val="lt1"/>
                </a:solidFill>
                <a:latin typeface="Tahoma"/>
                <a:ea typeface="Tahoma"/>
                <a:cs typeface="Tahoma"/>
                <a:sym typeface="Tahoma"/>
              </a:defRPr>
            </a:lvl3pPr>
            <a:lvl4pPr marL="1828800" marR="0" lvl="3" indent="-311147"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4pPr>
            <a:lvl5pPr marL="2286000" marR="0" lvl="4"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5pPr>
            <a:lvl6pPr marL="2743200" marR="0" lvl="5"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6pPr>
            <a:lvl7pPr marL="3200400" marR="0" lvl="6"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7pPr>
            <a:lvl8pPr marL="3657600" marR="0" lvl="7"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8pPr>
            <a:lvl9pPr marL="4114800" marR="0" lvl="8"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82" name="Google Shape;82;p12"/>
          <p:cNvSpPr txBox="1">
            <a:spLocks noGrp="1"/>
          </p:cNvSpPr>
          <p:nvPr>
            <p:ph type="dt" idx="10"/>
          </p:nvPr>
        </p:nvSpPr>
        <p:spPr>
          <a:xfrm>
            <a:off x="457200" y="6245225"/>
            <a:ext cx="2133599" cy="4762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83" name="Google Shape;83;p12"/>
          <p:cNvSpPr txBox="1">
            <a:spLocks noGrp="1"/>
          </p:cNvSpPr>
          <p:nvPr>
            <p:ph type="ftr" idx="11"/>
          </p:nvPr>
        </p:nvSpPr>
        <p:spPr>
          <a:xfrm>
            <a:off x="3124200" y="6245225"/>
            <a:ext cx="2895600" cy="47624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84" name="Google Shape;84;p12"/>
          <p:cNvSpPr txBox="1">
            <a:spLocks noGrp="1"/>
          </p:cNvSpPr>
          <p:nvPr>
            <p:ph type="sldNum" idx="12"/>
          </p:nvPr>
        </p:nvSpPr>
        <p:spPr>
          <a:xfrm>
            <a:off x="6553200" y="6245225"/>
            <a:ext cx="2133599" cy="476249"/>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rot="5400000">
            <a:off x="4800600" y="2209799"/>
            <a:ext cx="5714999" cy="2057400"/>
          </a:xfrm>
          <a:prstGeom prst="rect">
            <a:avLst/>
          </a:prstGeom>
          <a:noFill/>
          <a:ln w="9525" cap="flat" cmpd="sng">
            <a:solidFill>
              <a:srgbClr val="FFFF00"/>
            </a:solidFill>
            <a:prstDash val="solid"/>
            <a:miter lim="8000"/>
            <a:headEnd type="none" w="sm" len="sm"/>
            <a:tailEnd type="none" w="sm" len="sm"/>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FFFF00"/>
              </a:buClr>
              <a:buSzPts val="4400"/>
              <a:buFont typeface="Tahoma"/>
              <a:buNone/>
              <a:defRPr sz="4400" b="0" i="0" u="none" strike="noStrike" cap="none">
                <a:solidFill>
                  <a:srgbClr val="FFFF00"/>
                </a:solidFill>
                <a:latin typeface="Tahoma"/>
                <a:ea typeface="Tahoma"/>
                <a:cs typeface="Tahoma"/>
                <a:sym typeface="Tahoma"/>
              </a:defRPr>
            </a:lvl1pPr>
            <a:lvl2pPr marL="0" marR="0" lvl="1"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9pPr>
          </a:lstStyle>
          <a:p>
            <a:endParaRPr/>
          </a:p>
        </p:txBody>
      </p:sp>
      <p:sp>
        <p:nvSpPr>
          <p:cNvPr id="87" name="Google Shape;87;p13"/>
          <p:cNvSpPr txBox="1">
            <a:spLocks noGrp="1"/>
          </p:cNvSpPr>
          <p:nvPr>
            <p:ph type="body" idx="1"/>
          </p:nvPr>
        </p:nvSpPr>
        <p:spPr>
          <a:xfrm rot="5400000">
            <a:off x="609600" y="228600"/>
            <a:ext cx="5714999" cy="6019799"/>
          </a:xfrm>
          <a:prstGeom prst="rect">
            <a:avLst/>
          </a:prstGeom>
          <a:noFill/>
          <a:ln>
            <a:noFill/>
          </a:ln>
        </p:spPr>
        <p:txBody>
          <a:bodyPr spcFirstLastPara="1" wrap="square" lIns="91425" tIns="91425" rIns="91425" bIns="91425" anchor="t" anchorCtr="0"/>
          <a:lstStyle>
            <a:lvl1pPr marL="457200" marR="0" lvl="0" indent="-360678" algn="l" rtl="0">
              <a:lnSpc>
                <a:spcPct val="100000"/>
              </a:lnSpc>
              <a:spcBef>
                <a:spcPts val="640"/>
              </a:spcBef>
              <a:spcAft>
                <a:spcPts val="0"/>
              </a:spcAft>
              <a:buClr>
                <a:schemeClr val="hlink"/>
              </a:buClr>
              <a:buSzPts val="2080"/>
              <a:buFont typeface="Noto Sans Symbols"/>
              <a:buChar char="■"/>
              <a:defRPr sz="3200" b="0" i="0" u="none" strike="noStrike" cap="none">
                <a:solidFill>
                  <a:schemeClr val="lt1"/>
                </a:solidFill>
                <a:latin typeface="Tahoma"/>
                <a:ea typeface="Tahoma"/>
                <a:cs typeface="Tahoma"/>
                <a:sym typeface="Tahoma"/>
              </a:defRPr>
            </a:lvl1pPr>
            <a:lvl2pPr marL="914400" marR="0" lvl="1" indent="-344169" algn="l" rtl="0">
              <a:lnSpc>
                <a:spcPct val="100000"/>
              </a:lnSpc>
              <a:spcBef>
                <a:spcPts val="560"/>
              </a:spcBef>
              <a:spcAft>
                <a:spcPts val="0"/>
              </a:spcAft>
              <a:buClr>
                <a:schemeClr val="folHlink"/>
              </a:buClr>
              <a:buSzPts val="1820"/>
              <a:buFont typeface="Noto Sans Symbols"/>
              <a:buChar char="■"/>
              <a:defRPr sz="2800" b="0" i="0" u="none" strike="noStrike" cap="none">
                <a:solidFill>
                  <a:schemeClr val="lt1"/>
                </a:solidFill>
                <a:latin typeface="Tahoma"/>
                <a:ea typeface="Tahoma"/>
                <a:cs typeface="Tahoma"/>
                <a:sym typeface="Tahoma"/>
              </a:defRPr>
            </a:lvl2pPr>
            <a:lvl3pPr marL="1371600" marR="0" lvl="2" indent="-327660" algn="l" rtl="0">
              <a:lnSpc>
                <a:spcPct val="100000"/>
              </a:lnSpc>
              <a:spcBef>
                <a:spcPts val="480"/>
              </a:spcBef>
              <a:spcAft>
                <a:spcPts val="0"/>
              </a:spcAft>
              <a:buClr>
                <a:schemeClr val="hlink"/>
              </a:buClr>
              <a:buSzPts val="1560"/>
              <a:buFont typeface="Noto Sans Symbols"/>
              <a:buChar char="■"/>
              <a:defRPr sz="2400" b="0" i="0" u="none" strike="noStrike" cap="none">
                <a:solidFill>
                  <a:schemeClr val="lt1"/>
                </a:solidFill>
                <a:latin typeface="Tahoma"/>
                <a:ea typeface="Tahoma"/>
                <a:cs typeface="Tahoma"/>
                <a:sym typeface="Tahoma"/>
              </a:defRPr>
            </a:lvl3pPr>
            <a:lvl4pPr marL="1828800" marR="0" lvl="3" indent="-311147"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4pPr>
            <a:lvl5pPr marL="2286000" marR="0" lvl="4"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5pPr>
            <a:lvl6pPr marL="2743200" marR="0" lvl="5"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6pPr>
            <a:lvl7pPr marL="3200400" marR="0" lvl="6"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7pPr>
            <a:lvl8pPr marL="3657600" marR="0" lvl="7"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8pPr>
            <a:lvl9pPr marL="4114800" marR="0" lvl="8"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88" name="Google Shape;88;p13"/>
          <p:cNvSpPr txBox="1">
            <a:spLocks noGrp="1"/>
          </p:cNvSpPr>
          <p:nvPr>
            <p:ph type="dt" idx="10"/>
          </p:nvPr>
        </p:nvSpPr>
        <p:spPr>
          <a:xfrm>
            <a:off x="457200" y="6245225"/>
            <a:ext cx="2133599" cy="4762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89" name="Google Shape;89;p13"/>
          <p:cNvSpPr txBox="1">
            <a:spLocks noGrp="1"/>
          </p:cNvSpPr>
          <p:nvPr>
            <p:ph type="ftr" idx="11"/>
          </p:nvPr>
        </p:nvSpPr>
        <p:spPr>
          <a:xfrm>
            <a:off x="3124200" y="6245225"/>
            <a:ext cx="2895600" cy="47624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90" name="Google Shape;90;p13"/>
          <p:cNvSpPr txBox="1">
            <a:spLocks noGrp="1"/>
          </p:cNvSpPr>
          <p:nvPr>
            <p:ph type="sldNum" idx="12"/>
          </p:nvPr>
        </p:nvSpPr>
        <p:spPr>
          <a:xfrm>
            <a:off x="6553200" y="6245225"/>
            <a:ext cx="2133599" cy="476249"/>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457200" y="381000"/>
            <a:ext cx="8229600" cy="1371599"/>
          </a:xfrm>
          <a:prstGeom prst="rect">
            <a:avLst/>
          </a:prstGeom>
          <a:noFill/>
          <a:ln w="9525" cap="flat" cmpd="sng">
            <a:solidFill>
              <a:srgbClr val="FFFF00"/>
            </a:solidFill>
            <a:prstDash val="solid"/>
            <a:miter lim="8000"/>
            <a:headEnd type="none" w="sm" len="sm"/>
            <a:tailEnd type="none" w="sm" len="sm"/>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FFFF00"/>
              </a:buClr>
              <a:buSzPts val="4400"/>
              <a:buFont typeface="Tahoma"/>
              <a:buNone/>
              <a:defRPr sz="4400" b="0" i="0" u="none" strike="noStrike" cap="none">
                <a:solidFill>
                  <a:srgbClr val="FFFF00"/>
                </a:solidFill>
                <a:latin typeface="Tahoma"/>
                <a:ea typeface="Tahoma"/>
                <a:cs typeface="Tahoma"/>
                <a:sym typeface="Tahoma"/>
              </a:defRPr>
            </a:lvl1pPr>
            <a:lvl2pPr marL="0" marR="0" lvl="1"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9pPr>
          </a:lstStyle>
          <a:p>
            <a:endParaRPr/>
          </a:p>
        </p:txBody>
      </p:sp>
      <p:sp>
        <p:nvSpPr>
          <p:cNvPr id="93" name="Google Shape;93;p14"/>
          <p:cNvSpPr txBox="1">
            <a:spLocks noGrp="1"/>
          </p:cNvSpPr>
          <p:nvPr>
            <p:ph type="dt" idx="10"/>
          </p:nvPr>
        </p:nvSpPr>
        <p:spPr>
          <a:xfrm>
            <a:off x="457200" y="6245225"/>
            <a:ext cx="2133599" cy="4762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94" name="Google Shape;94;p14"/>
          <p:cNvSpPr txBox="1">
            <a:spLocks noGrp="1"/>
          </p:cNvSpPr>
          <p:nvPr>
            <p:ph type="ftr" idx="11"/>
          </p:nvPr>
        </p:nvSpPr>
        <p:spPr>
          <a:xfrm>
            <a:off x="3124200" y="6245225"/>
            <a:ext cx="2895600" cy="47624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95" name="Google Shape;95;p14"/>
          <p:cNvSpPr txBox="1">
            <a:spLocks noGrp="1"/>
          </p:cNvSpPr>
          <p:nvPr>
            <p:ph type="sldNum" idx="12"/>
          </p:nvPr>
        </p:nvSpPr>
        <p:spPr>
          <a:xfrm>
            <a:off x="6553200" y="6245225"/>
            <a:ext cx="2133599" cy="476249"/>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381000"/>
            <a:ext cx="8229600" cy="1371599"/>
          </a:xfrm>
          <a:prstGeom prst="rect">
            <a:avLst/>
          </a:prstGeom>
          <a:noFill/>
          <a:ln w="9525" cap="flat" cmpd="sng">
            <a:solidFill>
              <a:srgbClr val="FFFF00"/>
            </a:solidFill>
            <a:prstDash val="solid"/>
            <a:miter lim="8000"/>
            <a:headEnd type="none" w="sm" len="sm"/>
            <a:tailEnd type="none" w="sm" len="sm"/>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FFFF00"/>
              </a:buClr>
              <a:buSzPts val="4400"/>
              <a:buFont typeface="Tahoma"/>
              <a:buNone/>
              <a:defRPr sz="4400" b="0" i="0" u="none" strike="noStrike" cap="none">
                <a:solidFill>
                  <a:srgbClr val="FFFF00"/>
                </a:solidFill>
                <a:latin typeface="Tahoma"/>
                <a:ea typeface="Tahoma"/>
                <a:cs typeface="Tahoma"/>
                <a:sym typeface="Tahoma"/>
              </a:defRPr>
            </a:lvl1pPr>
            <a:lvl2pPr marL="0" marR="0" lvl="1"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9pPr>
          </a:lstStyle>
          <a:p>
            <a:endParaRPr/>
          </a:p>
        </p:txBody>
      </p:sp>
      <p:sp>
        <p:nvSpPr>
          <p:cNvPr id="23" name="Google Shape;23;p3"/>
          <p:cNvSpPr txBox="1">
            <a:spLocks noGrp="1"/>
          </p:cNvSpPr>
          <p:nvPr>
            <p:ph type="body" idx="1"/>
          </p:nvPr>
        </p:nvSpPr>
        <p:spPr>
          <a:xfrm>
            <a:off x="457200" y="1981200"/>
            <a:ext cx="8229600" cy="4114800"/>
          </a:xfrm>
          <a:prstGeom prst="rect">
            <a:avLst/>
          </a:prstGeom>
          <a:noFill/>
          <a:ln>
            <a:noFill/>
          </a:ln>
        </p:spPr>
        <p:txBody>
          <a:bodyPr spcFirstLastPara="1" wrap="square" lIns="91425" tIns="91425" rIns="91425" bIns="91425" anchor="t" anchorCtr="0"/>
          <a:lstStyle>
            <a:lvl1pPr marL="457200" marR="0" lvl="0" indent="-360678" algn="l" rtl="0">
              <a:lnSpc>
                <a:spcPct val="100000"/>
              </a:lnSpc>
              <a:spcBef>
                <a:spcPts val="640"/>
              </a:spcBef>
              <a:spcAft>
                <a:spcPts val="0"/>
              </a:spcAft>
              <a:buClr>
                <a:schemeClr val="hlink"/>
              </a:buClr>
              <a:buSzPts val="2080"/>
              <a:buFont typeface="Noto Sans Symbols"/>
              <a:buChar char="■"/>
              <a:defRPr sz="3200" b="0" i="0" u="none" strike="noStrike" cap="none">
                <a:solidFill>
                  <a:schemeClr val="lt1"/>
                </a:solidFill>
                <a:latin typeface="Tahoma"/>
                <a:ea typeface="Tahoma"/>
                <a:cs typeface="Tahoma"/>
                <a:sym typeface="Tahoma"/>
              </a:defRPr>
            </a:lvl1pPr>
            <a:lvl2pPr marL="914400" marR="0" lvl="1" indent="-344169" algn="l" rtl="0">
              <a:lnSpc>
                <a:spcPct val="100000"/>
              </a:lnSpc>
              <a:spcBef>
                <a:spcPts val="560"/>
              </a:spcBef>
              <a:spcAft>
                <a:spcPts val="0"/>
              </a:spcAft>
              <a:buClr>
                <a:schemeClr val="folHlink"/>
              </a:buClr>
              <a:buSzPts val="1820"/>
              <a:buFont typeface="Noto Sans Symbols"/>
              <a:buChar char="■"/>
              <a:defRPr sz="2800" b="0" i="0" u="none" strike="noStrike" cap="none">
                <a:solidFill>
                  <a:schemeClr val="lt1"/>
                </a:solidFill>
                <a:latin typeface="Tahoma"/>
                <a:ea typeface="Tahoma"/>
                <a:cs typeface="Tahoma"/>
                <a:sym typeface="Tahoma"/>
              </a:defRPr>
            </a:lvl2pPr>
            <a:lvl3pPr marL="1371600" marR="0" lvl="2" indent="-327660" algn="l" rtl="0">
              <a:lnSpc>
                <a:spcPct val="100000"/>
              </a:lnSpc>
              <a:spcBef>
                <a:spcPts val="480"/>
              </a:spcBef>
              <a:spcAft>
                <a:spcPts val="0"/>
              </a:spcAft>
              <a:buClr>
                <a:schemeClr val="hlink"/>
              </a:buClr>
              <a:buSzPts val="1560"/>
              <a:buFont typeface="Noto Sans Symbols"/>
              <a:buChar char="■"/>
              <a:defRPr sz="2400" b="0" i="0" u="none" strike="noStrike" cap="none">
                <a:solidFill>
                  <a:schemeClr val="lt1"/>
                </a:solidFill>
                <a:latin typeface="Tahoma"/>
                <a:ea typeface="Tahoma"/>
                <a:cs typeface="Tahoma"/>
                <a:sym typeface="Tahoma"/>
              </a:defRPr>
            </a:lvl3pPr>
            <a:lvl4pPr marL="1828800" marR="0" lvl="3" indent="-311147"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4pPr>
            <a:lvl5pPr marL="2286000" marR="0" lvl="4"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5pPr>
            <a:lvl6pPr marL="2743200" marR="0" lvl="5"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6pPr>
            <a:lvl7pPr marL="3200400" marR="0" lvl="6"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7pPr>
            <a:lvl8pPr marL="3657600" marR="0" lvl="7"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8pPr>
            <a:lvl9pPr marL="4114800" marR="0" lvl="8"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24" name="Google Shape;24;p3"/>
          <p:cNvSpPr txBox="1">
            <a:spLocks noGrp="1"/>
          </p:cNvSpPr>
          <p:nvPr>
            <p:ph type="dt" idx="10"/>
          </p:nvPr>
        </p:nvSpPr>
        <p:spPr>
          <a:xfrm>
            <a:off x="457200" y="6245225"/>
            <a:ext cx="2133599" cy="4762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25" name="Google Shape;25;p3"/>
          <p:cNvSpPr txBox="1">
            <a:spLocks noGrp="1"/>
          </p:cNvSpPr>
          <p:nvPr>
            <p:ph type="ftr" idx="11"/>
          </p:nvPr>
        </p:nvSpPr>
        <p:spPr>
          <a:xfrm>
            <a:off x="3124200" y="6245225"/>
            <a:ext cx="2895600" cy="47624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26" name="Google Shape;26;p3"/>
          <p:cNvSpPr txBox="1">
            <a:spLocks noGrp="1"/>
          </p:cNvSpPr>
          <p:nvPr>
            <p:ph type="sldNum" idx="12"/>
          </p:nvPr>
        </p:nvSpPr>
        <p:spPr>
          <a:xfrm>
            <a:off x="6553200" y="6245225"/>
            <a:ext cx="2133599" cy="476249"/>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381000"/>
            <a:ext cx="8229600" cy="1371599"/>
          </a:xfrm>
          <a:prstGeom prst="rect">
            <a:avLst/>
          </a:prstGeom>
          <a:noFill/>
          <a:ln w="9525" cap="flat" cmpd="sng">
            <a:solidFill>
              <a:srgbClr val="FFFF00"/>
            </a:solidFill>
            <a:prstDash val="solid"/>
            <a:miter lim="8000"/>
            <a:headEnd type="none" w="sm" len="sm"/>
            <a:tailEnd type="none" w="sm" len="sm"/>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FFFF00"/>
              </a:buClr>
              <a:buSzPts val="4400"/>
              <a:buFont typeface="Tahoma"/>
              <a:buNone/>
              <a:defRPr sz="4400" b="0" i="0" u="none" strike="noStrike" cap="none">
                <a:solidFill>
                  <a:srgbClr val="FFFF00"/>
                </a:solidFill>
                <a:latin typeface="Tahoma"/>
                <a:ea typeface="Tahoma"/>
                <a:cs typeface="Tahoma"/>
                <a:sym typeface="Tahoma"/>
              </a:defRPr>
            </a:lvl1pPr>
            <a:lvl2pPr marL="0" marR="0" lvl="1"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9pPr>
          </a:lstStyle>
          <a:p>
            <a:endParaRPr/>
          </a:p>
        </p:txBody>
      </p:sp>
      <p:sp>
        <p:nvSpPr>
          <p:cNvPr id="29" name="Google Shape;29;p4"/>
          <p:cNvSpPr txBox="1">
            <a:spLocks noGrp="1"/>
          </p:cNvSpPr>
          <p:nvPr>
            <p:ph type="dt" idx="10"/>
          </p:nvPr>
        </p:nvSpPr>
        <p:spPr>
          <a:xfrm>
            <a:off x="457200" y="6245225"/>
            <a:ext cx="2133599" cy="4762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30" name="Google Shape;30;p4"/>
          <p:cNvSpPr txBox="1">
            <a:spLocks noGrp="1"/>
          </p:cNvSpPr>
          <p:nvPr>
            <p:ph type="ftr" idx="11"/>
          </p:nvPr>
        </p:nvSpPr>
        <p:spPr>
          <a:xfrm>
            <a:off x="3124200" y="6245225"/>
            <a:ext cx="2895600" cy="47624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31" name="Google Shape;31;p4"/>
          <p:cNvSpPr txBox="1">
            <a:spLocks noGrp="1"/>
          </p:cNvSpPr>
          <p:nvPr>
            <p:ph type="sldNum" idx="12"/>
          </p:nvPr>
        </p:nvSpPr>
        <p:spPr>
          <a:xfrm>
            <a:off x="6553200" y="6245225"/>
            <a:ext cx="2133599" cy="476249"/>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5"/>
          <p:cNvSpPr txBox="1">
            <a:spLocks noGrp="1"/>
          </p:cNvSpPr>
          <p:nvPr>
            <p:ph type="dt" idx="10"/>
          </p:nvPr>
        </p:nvSpPr>
        <p:spPr>
          <a:xfrm>
            <a:off x="457200" y="6245225"/>
            <a:ext cx="2133599" cy="4762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34" name="Google Shape;34;p5"/>
          <p:cNvSpPr txBox="1">
            <a:spLocks noGrp="1"/>
          </p:cNvSpPr>
          <p:nvPr>
            <p:ph type="ftr" idx="11"/>
          </p:nvPr>
        </p:nvSpPr>
        <p:spPr>
          <a:xfrm>
            <a:off x="3124200" y="6245225"/>
            <a:ext cx="2895600" cy="47624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35" name="Google Shape;35;p5"/>
          <p:cNvSpPr txBox="1">
            <a:spLocks noGrp="1"/>
          </p:cNvSpPr>
          <p:nvPr>
            <p:ph type="sldNum" idx="12"/>
          </p:nvPr>
        </p:nvSpPr>
        <p:spPr>
          <a:xfrm>
            <a:off x="6553200" y="6245225"/>
            <a:ext cx="2133599" cy="476249"/>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381000"/>
            <a:ext cx="8229600" cy="1371599"/>
          </a:xfrm>
          <a:prstGeom prst="rect">
            <a:avLst/>
          </a:prstGeom>
          <a:noFill/>
          <a:ln w="9525" cap="flat" cmpd="sng">
            <a:solidFill>
              <a:srgbClr val="FFFF00"/>
            </a:solidFill>
            <a:prstDash val="solid"/>
            <a:miter lim="8000"/>
            <a:headEnd type="none" w="sm" len="sm"/>
            <a:tailEnd type="none" w="sm" len="sm"/>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FFFF00"/>
              </a:buClr>
              <a:buSzPts val="4400"/>
              <a:buFont typeface="Tahoma"/>
              <a:buNone/>
              <a:defRPr sz="4400" b="0" i="0" u="none" strike="noStrike" cap="none">
                <a:solidFill>
                  <a:srgbClr val="FFFF00"/>
                </a:solidFill>
                <a:latin typeface="Tahoma"/>
                <a:ea typeface="Tahoma"/>
                <a:cs typeface="Tahoma"/>
                <a:sym typeface="Tahoma"/>
              </a:defRPr>
            </a:lvl1pPr>
            <a:lvl2pPr marL="0" marR="0" lvl="1"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9pPr>
          </a:lstStyle>
          <a:p>
            <a:endParaRPr/>
          </a:p>
        </p:txBody>
      </p:sp>
      <p:sp>
        <p:nvSpPr>
          <p:cNvPr id="38" name="Google Shape;38;p6"/>
          <p:cNvSpPr txBox="1">
            <a:spLocks noGrp="1"/>
          </p:cNvSpPr>
          <p:nvPr>
            <p:ph type="body" idx="1"/>
          </p:nvPr>
        </p:nvSpPr>
        <p:spPr>
          <a:xfrm>
            <a:off x="457200" y="1981200"/>
            <a:ext cx="4038599" cy="4114800"/>
          </a:xfrm>
          <a:prstGeom prst="rect">
            <a:avLst/>
          </a:prstGeom>
          <a:noFill/>
          <a:ln>
            <a:noFill/>
          </a:ln>
        </p:spPr>
        <p:txBody>
          <a:bodyPr spcFirstLastPara="1" wrap="square" lIns="91425" tIns="91425" rIns="91425" bIns="91425" anchor="t" anchorCtr="0"/>
          <a:lstStyle>
            <a:lvl1pPr marL="457200" marR="0" lvl="0" indent="-344170" algn="l" rtl="0">
              <a:lnSpc>
                <a:spcPct val="100000"/>
              </a:lnSpc>
              <a:spcBef>
                <a:spcPts val="560"/>
              </a:spcBef>
              <a:spcAft>
                <a:spcPts val="0"/>
              </a:spcAft>
              <a:buClr>
                <a:schemeClr val="hlink"/>
              </a:buClr>
              <a:buSzPts val="1820"/>
              <a:buFont typeface="Noto Sans Symbols"/>
              <a:buChar char="■"/>
              <a:defRPr sz="2800" b="0" i="0" u="none" strike="noStrike" cap="none">
                <a:solidFill>
                  <a:schemeClr val="lt1"/>
                </a:solidFill>
                <a:latin typeface="Tahoma"/>
                <a:ea typeface="Tahoma"/>
                <a:cs typeface="Tahoma"/>
                <a:sym typeface="Tahoma"/>
              </a:defRPr>
            </a:lvl1pPr>
            <a:lvl2pPr marL="914400" marR="0" lvl="1" indent="-327660" algn="l" rtl="0">
              <a:lnSpc>
                <a:spcPct val="100000"/>
              </a:lnSpc>
              <a:spcBef>
                <a:spcPts val="480"/>
              </a:spcBef>
              <a:spcAft>
                <a:spcPts val="0"/>
              </a:spcAft>
              <a:buClr>
                <a:schemeClr val="folHlink"/>
              </a:buClr>
              <a:buSzPts val="1560"/>
              <a:buFont typeface="Noto Sans Symbols"/>
              <a:buChar char="■"/>
              <a:defRPr sz="2400" b="0" i="0" u="none" strike="noStrike" cap="none">
                <a:solidFill>
                  <a:schemeClr val="lt1"/>
                </a:solidFill>
                <a:latin typeface="Tahoma"/>
                <a:ea typeface="Tahoma"/>
                <a:cs typeface="Tahoma"/>
                <a:sym typeface="Tahoma"/>
              </a:defRPr>
            </a:lvl2pPr>
            <a:lvl3pPr marL="1371600" marR="0" lvl="2"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3pPr>
            <a:lvl4pPr marL="1828800" marR="0" lvl="3" indent="-302892" algn="l" rtl="0">
              <a:lnSpc>
                <a:spcPct val="100000"/>
              </a:lnSpc>
              <a:spcBef>
                <a:spcPts val="360"/>
              </a:spcBef>
              <a:spcAft>
                <a:spcPts val="0"/>
              </a:spcAft>
              <a:buClr>
                <a:schemeClr val="folHlink"/>
              </a:buClr>
              <a:buSzPts val="1170"/>
              <a:buFont typeface="Noto Sans Symbols"/>
              <a:buChar char="■"/>
              <a:defRPr sz="1800" b="0" i="0" u="none" strike="noStrike" cap="none">
                <a:solidFill>
                  <a:schemeClr val="lt1"/>
                </a:solidFill>
                <a:latin typeface="Tahoma"/>
                <a:ea typeface="Tahoma"/>
                <a:cs typeface="Tahoma"/>
                <a:sym typeface="Tahoma"/>
              </a:defRPr>
            </a:lvl4pPr>
            <a:lvl5pPr marL="2286000" marR="0" lvl="4" indent="-302892" algn="l" rtl="0">
              <a:lnSpc>
                <a:spcPct val="100000"/>
              </a:lnSpc>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5pPr>
            <a:lvl6pPr marL="2743200" marR="0" lvl="5" indent="-302892" algn="l" rtl="0">
              <a:lnSpc>
                <a:spcPct val="100000"/>
              </a:lnSpc>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6pPr>
            <a:lvl7pPr marL="3200400" marR="0" lvl="6" indent="-302892" algn="l" rtl="0">
              <a:lnSpc>
                <a:spcPct val="100000"/>
              </a:lnSpc>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7pPr>
            <a:lvl8pPr marL="3657600" marR="0" lvl="7" indent="-302892" algn="l" rtl="0">
              <a:lnSpc>
                <a:spcPct val="100000"/>
              </a:lnSpc>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8pPr>
            <a:lvl9pPr marL="4114800" marR="0" lvl="8" indent="-302892" algn="l" rtl="0">
              <a:lnSpc>
                <a:spcPct val="100000"/>
              </a:lnSpc>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39" name="Google Shape;39;p6"/>
          <p:cNvSpPr txBox="1">
            <a:spLocks noGrp="1"/>
          </p:cNvSpPr>
          <p:nvPr>
            <p:ph type="body" idx="2"/>
          </p:nvPr>
        </p:nvSpPr>
        <p:spPr>
          <a:xfrm>
            <a:off x="4648200" y="1981200"/>
            <a:ext cx="4038599" cy="4114800"/>
          </a:xfrm>
          <a:prstGeom prst="rect">
            <a:avLst/>
          </a:prstGeom>
          <a:noFill/>
          <a:ln>
            <a:noFill/>
          </a:ln>
        </p:spPr>
        <p:txBody>
          <a:bodyPr spcFirstLastPara="1" wrap="square" lIns="91425" tIns="91425" rIns="91425" bIns="91425" anchor="t" anchorCtr="0"/>
          <a:lstStyle>
            <a:lvl1pPr marL="457200" marR="0" lvl="0" indent="-344170" algn="l" rtl="0">
              <a:lnSpc>
                <a:spcPct val="100000"/>
              </a:lnSpc>
              <a:spcBef>
                <a:spcPts val="560"/>
              </a:spcBef>
              <a:spcAft>
                <a:spcPts val="0"/>
              </a:spcAft>
              <a:buClr>
                <a:schemeClr val="hlink"/>
              </a:buClr>
              <a:buSzPts val="1820"/>
              <a:buFont typeface="Noto Sans Symbols"/>
              <a:buChar char="■"/>
              <a:defRPr sz="2800" b="0" i="0" u="none" strike="noStrike" cap="none">
                <a:solidFill>
                  <a:schemeClr val="lt1"/>
                </a:solidFill>
                <a:latin typeface="Tahoma"/>
                <a:ea typeface="Tahoma"/>
                <a:cs typeface="Tahoma"/>
                <a:sym typeface="Tahoma"/>
              </a:defRPr>
            </a:lvl1pPr>
            <a:lvl2pPr marL="914400" marR="0" lvl="1" indent="-327660" algn="l" rtl="0">
              <a:lnSpc>
                <a:spcPct val="100000"/>
              </a:lnSpc>
              <a:spcBef>
                <a:spcPts val="480"/>
              </a:spcBef>
              <a:spcAft>
                <a:spcPts val="0"/>
              </a:spcAft>
              <a:buClr>
                <a:schemeClr val="folHlink"/>
              </a:buClr>
              <a:buSzPts val="1560"/>
              <a:buFont typeface="Noto Sans Symbols"/>
              <a:buChar char="■"/>
              <a:defRPr sz="2400" b="0" i="0" u="none" strike="noStrike" cap="none">
                <a:solidFill>
                  <a:schemeClr val="lt1"/>
                </a:solidFill>
                <a:latin typeface="Tahoma"/>
                <a:ea typeface="Tahoma"/>
                <a:cs typeface="Tahoma"/>
                <a:sym typeface="Tahoma"/>
              </a:defRPr>
            </a:lvl2pPr>
            <a:lvl3pPr marL="1371600" marR="0" lvl="2"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3pPr>
            <a:lvl4pPr marL="1828800" marR="0" lvl="3" indent="-302892" algn="l" rtl="0">
              <a:lnSpc>
                <a:spcPct val="100000"/>
              </a:lnSpc>
              <a:spcBef>
                <a:spcPts val="360"/>
              </a:spcBef>
              <a:spcAft>
                <a:spcPts val="0"/>
              </a:spcAft>
              <a:buClr>
                <a:schemeClr val="folHlink"/>
              </a:buClr>
              <a:buSzPts val="1170"/>
              <a:buFont typeface="Noto Sans Symbols"/>
              <a:buChar char="■"/>
              <a:defRPr sz="1800" b="0" i="0" u="none" strike="noStrike" cap="none">
                <a:solidFill>
                  <a:schemeClr val="lt1"/>
                </a:solidFill>
                <a:latin typeface="Tahoma"/>
                <a:ea typeface="Tahoma"/>
                <a:cs typeface="Tahoma"/>
                <a:sym typeface="Tahoma"/>
              </a:defRPr>
            </a:lvl4pPr>
            <a:lvl5pPr marL="2286000" marR="0" lvl="4" indent="-302892" algn="l" rtl="0">
              <a:lnSpc>
                <a:spcPct val="100000"/>
              </a:lnSpc>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5pPr>
            <a:lvl6pPr marL="2743200" marR="0" lvl="5" indent="-302892" algn="l" rtl="0">
              <a:lnSpc>
                <a:spcPct val="100000"/>
              </a:lnSpc>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6pPr>
            <a:lvl7pPr marL="3200400" marR="0" lvl="6" indent="-302892" algn="l" rtl="0">
              <a:lnSpc>
                <a:spcPct val="100000"/>
              </a:lnSpc>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7pPr>
            <a:lvl8pPr marL="3657600" marR="0" lvl="7" indent="-302892" algn="l" rtl="0">
              <a:lnSpc>
                <a:spcPct val="100000"/>
              </a:lnSpc>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8pPr>
            <a:lvl9pPr marL="4114800" marR="0" lvl="8" indent="-302892" algn="l" rtl="0">
              <a:lnSpc>
                <a:spcPct val="100000"/>
              </a:lnSpc>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40" name="Google Shape;40;p6"/>
          <p:cNvSpPr txBox="1">
            <a:spLocks noGrp="1"/>
          </p:cNvSpPr>
          <p:nvPr>
            <p:ph type="dt" idx="10"/>
          </p:nvPr>
        </p:nvSpPr>
        <p:spPr>
          <a:xfrm>
            <a:off x="457200" y="6245225"/>
            <a:ext cx="2133599" cy="4762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41" name="Google Shape;41;p6"/>
          <p:cNvSpPr txBox="1">
            <a:spLocks noGrp="1"/>
          </p:cNvSpPr>
          <p:nvPr>
            <p:ph type="ftr" idx="11"/>
          </p:nvPr>
        </p:nvSpPr>
        <p:spPr>
          <a:xfrm>
            <a:off x="3124200" y="6245225"/>
            <a:ext cx="2895600" cy="47624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42" name="Google Shape;42;p6"/>
          <p:cNvSpPr txBox="1">
            <a:spLocks noGrp="1"/>
          </p:cNvSpPr>
          <p:nvPr>
            <p:ph type="sldNum" idx="12"/>
          </p:nvPr>
        </p:nvSpPr>
        <p:spPr>
          <a:xfrm>
            <a:off x="6553200" y="6245225"/>
            <a:ext cx="2133599" cy="476249"/>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381000"/>
            <a:ext cx="8229600" cy="1371599"/>
          </a:xfrm>
          <a:prstGeom prst="rect">
            <a:avLst/>
          </a:prstGeom>
          <a:noFill/>
          <a:ln w="9525" cap="flat" cmpd="sng">
            <a:solidFill>
              <a:srgbClr val="FFFF00"/>
            </a:solidFill>
            <a:prstDash val="solid"/>
            <a:miter lim="8000"/>
            <a:headEnd type="none" w="sm" len="sm"/>
            <a:tailEnd type="none" w="sm" len="sm"/>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FFFF00"/>
              </a:buClr>
              <a:buSzPts val="4400"/>
              <a:buFont typeface="Tahoma"/>
              <a:buNone/>
              <a:defRPr sz="4400" b="0" i="0" u="none" strike="noStrike" cap="none">
                <a:solidFill>
                  <a:srgbClr val="FFFF00"/>
                </a:solidFill>
                <a:latin typeface="Tahoma"/>
                <a:ea typeface="Tahoma"/>
                <a:cs typeface="Tahoma"/>
                <a:sym typeface="Tahoma"/>
              </a:defRPr>
            </a:lvl1pPr>
            <a:lvl2pPr marL="0" marR="0" lvl="1"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9pPr>
          </a:lstStyle>
          <a:p>
            <a:endParaRPr/>
          </a:p>
        </p:txBody>
      </p:sp>
      <p:sp>
        <p:nvSpPr>
          <p:cNvPr id="45" name="Google Shape;45;p7"/>
          <p:cNvSpPr txBox="1">
            <a:spLocks noGrp="1"/>
          </p:cNvSpPr>
          <p:nvPr>
            <p:ph type="body" idx="1"/>
          </p:nvPr>
        </p:nvSpPr>
        <p:spPr>
          <a:xfrm>
            <a:off x="457200" y="1981200"/>
            <a:ext cx="4038599" cy="4114800"/>
          </a:xfrm>
          <a:prstGeom prst="rect">
            <a:avLst/>
          </a:prstGeom>
          <a:noFill/>
          <a:ln>
            <a:noFill/>
          </a:ln>
        </p:spPr>
        <p:txBody>
          <a:bodyPr spcFirstLastPara="1" wrap="square" lIns="91425" tIns="91425" rIns="91425" bIns="91425" anchor="t" anchorCtr="0"/>
          <a:lstStyle>
            <a:lvl1pPr marL="457200" marR="0" lvl="0" indent="-360678" algn="l" rtl="0">
              <a:lnSpc>
                <a:spcPct val="100000"/>
              </a:lnSpc>
              <a:spcBef>
                <a:spcPts val="640"/>
              </a:spcBef>
              <a:spcAft>
                <a:spcPts val="0"/>
              </a:spcAft>
              <a:buClr>
                <a:schemeClr val="hlink"/>
              </a:buClr>
              <a:buSzPts val="2080"/>
              <a:buFont typeface="Noto Sans Symbols"/>
              <a:buChar char="■"/>
              <a:defRPr sz="3200" b="0" i="0" u="none" strike="noStrike" cap="none">
                <a:solidFill>
                  <a:schemeClr val="lt1"/>
                </a:solidFill>
                <a:latin typeface="Tahoma"/>
                <a:ea typeface="Tahoma"/>
                <a:cs typeface="Tahoma"/>
                <a:sym typeface="Tahoma"/>
              </a:defRPr>
            </a:lvl1pPr>
            <a:lvl2pPr marL="914400" marR="0" lvl="1" indent="-344169" algn="l" rtl="0">
              <a:lnSpc>
                <a:spcPct val="100000"/>
              </a:lnSpc>
              <a:spcBef>
                <a:spcPts val="560"/>
              </a:spcBef>
              <a:spcAft>
                <a:spcPts val="0"/>
              </a:spcAft>
              <a:buClr>
                <a:schemeClr val="folHlink"/>
              </a:buClr>
              <a:buSzPts val="1820"/>
              <a:buFont typeface="Noto Sans Symbols"/>
              <a:buChar char="■"/>
              <a:defRPr sz="2800" b="0" i="0" u="none" strike="noStrike" cap="none">
                <a:solidFill>
                  <a:schemeClr val="lt1"/>
                </a:solidFill>
                <a:latin typeface="Tahoma"/>
                <a:ea typeface="Tahoma"/>
                <a:cs typeface="Tahoma"/>
                <a:sym typeface="Tahoma"/>
              </a:defRPr>
            </a:lvl2pPr>
            <a:lvl3pPr marL="1371600" marR="0" lvl="2" indent="-327660" algn="l" rtl="0">
              <a:lnSpc>
                <a:spcPct val="100000"/>
              </a:lnSpc>
              <a:spcBef>
                <a:spcPts val="480"/>
              </a:spcBef>
              <a:spcAft>
                <a:spcPts val="0"/>
              </a:spcAft>
              <a:buClr>
                <a:schemeClr val="hlink"/>
              </a:buClr>
              <a:buSzPts val="1560"/>
              <a:buFont typeface="Noto Sans Symbols"/>
              <a:buChar char="■"/>
              <a:defRPr sz="2400" b="0" i="0" u="none" strike="noStrike" cap="none">
                <a:solidFill>
                  <a:schemeClr val="lt1"/>
                </a:solidFill>
                <a:latin typeface="Tahoma"/>
                <a:ea typeface="Tahoma"/>
                <a:cs typeface="Tahoma"/>
                <a:sym typeface="Tahoma"/>
              </a:defRPr>
            </a:lvl3pPr>
            <a:lvl4pPr marL="1828800" marR="0" lvl="3" indent="-311147"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4pPr>
            <a:lvl5pPr marL="2286000" marR="0" lvl="4"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5pPr>
            <a:lvl6pPr marL="2743200" marR="0" lvl="5"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6pPr>
            <a:lvl7pPr marL="3200400" marR="0" lvl="6"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7pPr>
            <a:lvl8pPr marL="3657600" marR="0" lvl="7"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8pPr>
            <a:lvl9pPr marL="4114800" marR="0" lvl="8"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46" name="Google Shape;46;p7"/>
          <p:cNvSpPr txBox="1">
            <a:spLocks noGrp="1"/>
          </p:cNvSpPr>
          <p:nvPr>
            <p:ph type="body" idx="2"/>
          </p:nvPr>
        </p:nvSpPr>
        <p:spPr>
          <a:xfrm>
            <a:off x="4648200" y="1981200"/>
            <a:ext cx="4038599" cy="4114800"/>
          </a:xfrm>
          <a:prstGeom prst="rect">
            <a:avLst/>
          </a:prstGeom>
          <a:noFill/>
          <a:ln>
            <a:noFill/>
          </a:ln>
        </p:spPr>
        <p:txBody>
          <a:bodyPr spcFirstLastPara="1" wrap="square" lIns="91425" tIns="91425" rIns="91425" bIns="91425" anchor="t" anchorCtr="0"/>
          <a:lstStyle>
            <a:lvl1pPr marL="457200" marR="0" lvl="0" indent="-360678" algn="l" rtl="0">
              <a:lnSpc>
                <a:spcPct val="100000"/>
              </a:lnSpc>
              <a:spcBef>
                <a:spcPts val="640"/>
              </a:spcBef>
              <a:spcAft>
                <a:spcPts val="0"/>
              </a:spcAft>
              <a:buClr>
                <a:schemeClr val="hlink"/>
              </a:buClr>
              <a:buSzPts val="2080"/>
              <a:buFont typeface="Noto Sans Symbols"/>
              <a:buChar char="■"/>
              <a:defRPr sz="3200" b="0" i="0" u="none" strike="noStrike" cap="none">
                <a:solidFill>
                  <a:schemeClr val="lt1"/>
                </a:solidFill>
                <a:latin typeface="Tahoma"/>
                <a:ea typeface="Tahoma"/>
                <a:cs typeface="Tahoma"/>
                <a:sym typeface="Tahoma"/>
              </a:defRPr>
            </a:lvl1pPr>
            <a:lvl2pPr marL="914400" marR="0" lvl="1" indent="-344169" algn="l" rtl="0">
              <a:lnSpc>
                <a:spcPct val="100000"/>
              </a:lnSpc>
              <a:spcBef>
                <a:spcPts val="560"/>
              </a:spcBef>
              <a:spcAft>
                <a:spcPts val="0"/>
              </a:spcAft>
              <a:buClr>
                <a:schemeClr val="folHlink"/>
              </a:buClr>
              <a:buSzPts val="1820"/>
              <a:buFont typeface="Noto Sans Symbols"/>
              <a:buChar char="■"/>
              <a:defRPr sz="2800" b="0" i="0" u="none" strike="noStrike" cap="none">
                <a:solidFill>
                  <a:schemeClr val="lt1"/>
                </a:solidFill>
                <a:latin typeface="Tahoma"/>
                <a:ea typeface="Tahoma"/>
                <a:cs typeface="Tahoma"/>
                <a:sym typeface="Tahoma"/>
              </a:defRPr>
            </a:lvl2pPr>
            <a:lvl3pPr marL="1371600" marR="0" lvl="2" indent="-327660" algn="l" rtl="0">
              <a:lnSpc>
                <a:spcPct val="100000"/>
              </a:lnSpc>
              <a:spcBef>
                <a:spcPts val="480"/>
              </a:spcBef>
              <a:spcAft>
                <a:spcPts val="0"/>
              </a:spcAft>
              <a:buClr>
                <a:schemeClr val="hlink"/>
              </a:buClr>
              <a:buSzPts val="1560"/>
              <a:buFont typeface="Noto Sans Symbols"/>
              <a:buChar char="■"/>
              <a:defRPr sz="2400" b="0" i="0" u="none" strike="noStrike" cap="none">
                <a:solidFill>
                  <a:schemeClr val="lt1"/>
                </a:solidFill>
                <a:latin typeface="Tahoma"/>
                <a:ea typeface="Tahoma"/>
                <a:cs typeface="Tahoma"/>
                <a:sym typeface="Tahoma"/>
              </a:defRPr>
            </a:lvl3pPr>
            <a:lvl4pPr marL="1828800" marR="0" lvl="3" indent="-311147"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4pPr>
            <a:lvl5pPr marL="2286000" marR="0" lvl="4"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5pPr>
            <a:lvl6pPr marL="2743200" marR="0" lvl="5"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6pPr>
            <a:lvl7pPr marL="3200400" marR="0" lvl="6"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7pPr>
            <a:lvl8pPr marL="3657600" marR="0" lvl="7"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8pPr>
            <a:lvl9pPr marL="4114800" marR="0" lvl="8"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47" name="Google Shape;47;p7"/>
          <p:cNvSpPr txBox="1">
            <a:spLocks noGrp="1"/>
          </p:cNvSpPr>
          <p:nvPr>
            <p:ph type="dt" idx="10"/>
          </p:nvPr>
        </p:nvSpPr>
        <p:spPr>
          <a:xfrm>
            <a:off x="457200" y="6245225"/>
            <a:ext cx="2133599" cy="4762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48" name="Google Shape;48;p7"/>
          <p:cNvSpPr txBox="1">
            <a:spLocks noGrp="1"/>
          </p:cNvSpPr>
          <p:nvPr>
            <p:ph type="ftr" idx="11"/>
          </p:nvPr>
        </p:nvSpPr>
        <p:spPr>
          <a:xfrm>
            <a:off x="3124200" y="6245225"/>
            <a:ext cx="2895600" cy="47624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49" name="Google Shape;49;p7"/>
          <p:cNvSpPr txBox="1">
            <a:spLocks noGrp="1"/>
          </p:cNvSpPr>
          <p:nvPr>
            <p:ph type="sldNum" idx="12"/>
          </p:nvPr>
        </p:nvSpPr>
        <p:spPr>
          <a:xfrm>
            <a:off x="6553200" y="6245225"/>
            <a:ext cx="2133599" cy="476249"/>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722312" y="4406900"/>
            <a:ext cx="7772400" cy="1362075"/>
          </a:xfrm>
          <a:prstGeom prst="rect">
            <a:avLst/>
          </a:prstGeom>
          <a:noFill/>
          <a:ln w="9525" cap="flat" cmpd="sng">
            <a:solidFill>
              <a:srgbClr val="FFFF00"/>
            </a:solidFill>
            <a:prstDash val="solid"/>
            <a:miter lim="8000"/>
            <a:headEnd type="none" w="sm" len="sm"/>
            <a:tailEnd type="none" w="sm" len="sm"/>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00"/>
              </a:buClr>
              <a:buSzPts val="4000"/>
              <a:buFont typeface="Tahoma"/>
              <a:buNone/>
              <a:defRPr sz="4000" b="1" i="0" u="none" strike="noStrike" cap="none">
                <a:solidFill>
                  <a:srgbClr val="FFFF00"/>
                </a:solidFill>
                <a:latin typeface="Tahoma"/>
                <a:ea typeface="Tahoma"/>
                <a:cs typeface="Tahoma"/>
                <a:sym typeface="Tahoma"/>
              </a:defRPr>
            </a:lvl1pPr>
            <a:lvl2pPr marL="0" marR="0" lvl="1"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9pPr>
          </a:lstStyle>
          <a:p>
            <a:endParaRPr/>
          </a:p>
        </p:txBody>
      </p:sp>
      <p:sp>
        <p:nvSpPr>
          <p:cNvPr id="52" name="Google Shape;52;p8"/>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chemeClr val="hlink"/>
              </a:buClr>
              <a:buSzPts val="1300"/>
              <a:buFont typeface="Noto Sans Symbols"/>
              <a:buNone/>
              <a:defRPr sz="2000" b="0" i="0" u="none" strike="noStrike" cap="none">
                <a:solidFill>
                  <a:schemeClr val="lt1"/>
                </a:solidFill>
                <a:latin typeface="Tahoma"/>
                <a:ea typeface="Tahoma"/>
                <a:cs typeface="Tahoma"/>
                <a:sym typeface="Tahoma"/>
              </a:defRPr>
            </a:lvl1pPr>
            <a:lvl2pPr marL="914400" marR="0" lvl="1" indent="-228600" algn="l" rtl="0">
              <a:lnSpc>
                <a:spcPct val="100000"/>
              </a:lnSpc>
              <a:spcBef>
                <a:spcPts val="360"/>
              </a:spcBef>
              <a:spcAft>
                <a:spcPts val="0"/>
              </a:spcAft>
              <a:buClr>
                <a:schemeClr val="folHlink"/>
              </a:buClr>
              <a:buSzPts val="1170"/>
              <a:buFont typeface="Noto Sans Symbols"/>
              <a:buNone/>
              <a:defRPr sz="1800" b="0" i="0" u="none" strike="noStrike" cap="none">
                <a:solidFill>
                  <a:schemeClr val="lt1"/>
                </a:solidFill>
                <a:latin typeface="Tahoma"/>
                <a:ea typeface="Tahoma"/>
                <a:cs typeface="Tahoma"/>
                <a:sym typeface="Tahoma"/>
              </a:defRPr>
            </a:lvl2pPr>
            <a:lvl3pPr marL="1371600" marR="0" lvl="2" indent="-228600" algn="l" rtl="0">
              <a:lnSpc>
                <a:spcPct val="100000"/>
              </a:lnSpc>
              <a:spcBef>
                <a:spcPts val="320"/>
              </a:spcBef>
              <a:spcAft>
                <a:spcPts val="0"/>
              </a:spcAft>
              <a:buClr>
                <a:schemeClr val="hlink"/>
              </a:buClr>
              <a:buSzPts val="1040"/>
              <a:buFont typeface="Noto Sans Symbols"/>
              <a:buNone/>
              <a:defRPr sz="1600" b="0" i="0" u="none" strike="noStrike" cap="none">
                <a:solidFill>
                  <a:schemeClr val="lt1"/>
                </a:solidFill>
                <a:latin typeface="Tahoma"/>
                <a:ea typeface="Tahoma"/>
                <a:cs typeface="Tahoma"/>
                <a:sym typeface="Tahoma"/>
              </a:defRPr>
            </a:lvl3pPr>
            <a:lvl4pPr marL="1828800" marR="0" lvl="3" indent="-228600" algn="l" rtl="0">
              <a:lnSpc>
                <a:spcPct val="100000"/>
              </a:lnSpc>
              <a:spcBef>
                <a:spcPts val="280"/>
              </a:spcBef>
              <a:spcAft>
                <a:spcPts val="0"/>
              </a:spcAft>
              <a:buClr>
                <a:schemeClr val="folHlink"/>
              </a:buClr>
              <a:buSzPts val="910"/>
              <a:buFont typeface="Noto Sans Symbols"/>
              <a:buNone/>
              <a:defRPr sz="1400" b="0" i="0" u="none" strike="noStrike" cap="none">
                <a:solidFill>
                  <a:schemeClr val="lt1"/>
                </a:solidFill>
                <a:latin typeface="Tahoma"/>
                <a:ea typeface="Tahoma"/>
                <a:cs typeface="Tahoma"/>
                <a:sym typeface="Tahoma"/>
              </a:defRPr>
            </a:lvl4pPr>
            <a:lvl5pPr marL="2286000" marR="0" lvl="4" indent="-228600" algn="l" rtl="0">
              <a:lnSpc>
                <a:spcPct val="100000"/>
              </a:lnSpc>
              <a:spcBef>
                <a:spcPts val="280"/>
              </a:spcBef>
              <a:spcAft>
                <a:spcPts val="0"/>
              </a:spcAft>
              <a:buClr>
                <a:schemeClr val="hlink"/>
              </a:buClr>
              <a:buSzPts val="910"/>
              <a:buFont typeface="Noto Sans Symbols"/>
              <a:buNone/>
              <a:defRPr sz="1400" b="0" i="0" u="none" strike="noStrike" cap="none">
                <a:solidFill>
                  <a:schemeClr val="lt1"/>
                </a:solidFill>
                <a:latin typeface="Tahoma"/>
                <a:ea typeface="Tahoma"/>
                <a:cs typeface="Tahoma"/>
                <a:sym typeface="Tahoma"/>
              </a:defRPr>
            </a:lvl5pPr>
            <a:lvl6pPr marL="2743200" marR="0" lvl="5" indent="-228600" algn="l" rtl="0">
              <a:lnSpc>
                <a:spcPct val="100000"/>
              </a:lnSpc>
              <a:spcBef>
                <a:spcPts val="280"/>
              </a:spcBef>
              <a:spcAft>
                <a:spcPts val="0"/>
              </a:spcAft>
              <a:buClr>
                <a:schemeClr val="hlink"/>
              </a:buClr>
              <a:buSzPts val="910"/>
              <a:buFont typeface="Noto Sans Symbols"/>
              <a:buNone/>
              <a:defRPr sz="1400" b="0" i="0" u="none" strike="noStrike" cap="none">
                <a:solidFill>
                  <a:schemeClr val="lt1"/>
                </a:solidFill>
                <a:latin typeface="Tahoma"/>
                <a:ea typeface="Tahoma"/>
                <a:cs typeface="Tahoma"/>
                <a:sym typeface="Tahoma"/>
              </a:defRPr>
            </a:lvl6pPr>
            <a:lvl7pPr marL="3200400" marR="0" lvl="6" indent="-228600" algn="l" rtl="0">
              <a:lnSpc>
                <a:spcPct val="100000"/>
              </a:lnSpc>
              <a:spcBef>
                <a:spcPts val="280"/>
              </a:spcBef>
              <a:spcAft>
                <a:spcPts val="0"/>
              </a:spcAft>
              <a:buClr>
                <a:schemeClr val="hlink"/>
              </a:buClr>
              <a:buSzPts val="910"/>
              <a:buFont typeface="Noto Sans Symbols"/>
              <a:buNone/>
              <a:defRPr sz="1400" b="0" i="0" u="none" strike="noStrike" cap="none">
                <a:solidFill>
                  <a:schemeClr val="lt1"/>
                </a:solidFill>
                <a:latin typeface="Tahoma"/>
                <a:ea typeface="Tahoma"/>
                <a:cs typeface="Tahoma"/>
                <a:sym typeface="Tahoma"/>
              </a:defRPr>
            </a:lvl7pPr>
            <a:lvl8pPr marL="3657600" marR="0" lvl="7" indent="-228600" algn="l" rtl="0">
              <a:lnSpc>
                <a:spcPct val="100000"/>
              </a:lnSpc>
              <a:spcBef>
                <a:spcPts val="280"/>
              </a:spcBef>
              <a:spcAft>
                <a:spcPts val="0"/>
              </a:spcAft>
              <a:buClr>
                <a:schemeClr val="hlink"/>
              </a:buClr>
              <a:buSzPts val="910"/>
              <a:buFont typeface="Noto Sans Symbols"/>
              <a:buNone/>
              <a:defRPr sz="1400" b="0" i="0" u="none" strike="noStrike" cap="none">
                <a:solidFill>
                  <a:schemeClr val="lt1"/>
                </a:solidFill>
                <a:latin typeface="Tahoma"/>
                <a:ea typeface="Tahoma"/>
                <a:cs typeface="Tahoma"/>
                <a:sym typeface="Tahoma"/>
              </a:defRPr>
            </a:lvl8pPr>
            <a:lvl9pPr marL="4114800" marR="0" lvl="8" indent="-228600" algn="l" rtl="0">
              <a:lnSpc>
                <a:spcPct val="100000"/>
              </a:lnSpc>
              <a:spcBef>
                <a:spcPts val="280"/>
              </a:spcBef>
              <a:spcAft>
                <a:spcPts val="0"/>
              </a:spcAft>
              <a:buClr>
                <a:schemeClr val="hlink"/>
              </a:buClr>
              <a:buSzPts val="910"/>
              <a:buFont typeface="Noto Sans Symbols"/>
              <a:buNone/>
              <a:defRPr sz="1400" b="0" i="0" u="none" strike="noStrike" cap="none">
                <a:solidFill>
                  <a:schemeClr val="lt1"/>
                </a:solidFill>
                <a:latin typeface="Tahoma"/>
                <a:ea typeface="Tahoma"/>
                <a:cs typeface="Tahoma"/>
                <a:sym typeface="Tahoma"/>
              </a:defRPr>
            </a:lvl9pPr>
          </a:lstStyle>
          <a:p>
            <a:endParaRPr/>
          </a:p>
        </p:txBody>
      </p:sp>
      <p:sp>
        <p:nvSpPr>
          <p:cNvPr id="53" name="Google Shape;53;p8"/>
          <p:cNvSpPr txBox="1">
            <a:spLocks noGrp="1"/>
          </p:cNvSpPr>
          <p:nvPr>
            <p:ph type="dt" idx="10"/>
          </p:nvPr>
        </p:nvSpPr>
        <p:spPr>
          <a:xfrm>
            <a:off x="457200" y="6245225"/>
            <a:ext cx="2133599" cy="4762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54" name="Google Shape;54;p8"/>
          <p:cNvSpPr txBox="1">
            <a:spLocks noGrp="1"/>
          </p:cNvSpPr>
          <p:nvPr>
            <p:ph type="ftr" idx="11"/>
          </p:nvPr>
        </p:nvSpPr>
        <p:spPr>
          <a:xfrm>
            <a:off x="3124200" y="6245225"/>
            <a:ext cx="2895600" cy="47624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55" name="Google Shape;55;p8"/>
          <p:cNvSpPr txBox="1">
            <a:spLocks noGrp="1"/>
          </p:cNvSpPr>
          <p:nvPr>
            <p:ph type="sldNum" idx="12"/>
          </p:nvPr>
        </p:nvSpPr>
        <p:spPr>
          <a:xfrm>
            <a:off x="6553200" y="6245225"/>
            <a:ext cx="2133599" cy="476249"/>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274637"/>
            <a:ext cx="8229600" cy="1143000"/>
          </a:xfrm>
          <a:prstGeom prst="rect">
            <a:avLst/>
          </a:prstGeom>
          <a:noFill/>
          <a:ln w="9525" cap="flat" cmpd="sng">
            <a:solidFill>
              <a:srgbClr val="FFFF00"/>
            </a:solidFill>
            <a:prstDash val="solid"/>
            <a:miter lim="8000"/>
            <a:headEnd type="none" w="sm" len="sm"/>
            <a:tailEnd type="none" w="sm" len="sm"/>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FFFF00"/>
              </a:buClr>
              <a:buSzPts val="4400"/>
              <a:buFont typeface="Tahoma"/>
              <a:buNone/>
              <a:defRPr sz="4400" b="0" i="0" u="none" strike="noStrike" cap="none">
                <a:solidFill>
                  <a:srgbClr val="FFFF00"/>
                </a:solidFill>
                <a:latin typeface="Tahoma"/>
                <a:ea typeface="Tahoma"/>
                <a:cs typeface="Tahoma"/>
                <a:sym typeface="Tahoma"/>
              </a:defRPr>
            </a:lvl1pPr>
            <a:lvl2pPr marL="0" marR="0" lvl="1"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9pPr>
          </a:lstStyle>
          <a:p>
            <a:endParaRPr/>
          </a:p>
        </p:txBody>
      </p:sp>
      <p:sp>
        <p:nvSpPr>
          <p:cNvPr id="58" name="Google Shape;58;p9"/>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hlink"/>
              </a:buClr>
              <a:buSzPts val="1560"/>
              <a:buFont typeface="Noto Sans Symbols"/>
              <a:buNone/>
              <a:defRPr sz="2400" b="1" i="0" u="none" strike="noStrike" cap="none">
                <a:solidFill>
                  <a:schemeClr val="lt1"/>
                </a:solidFill>
                <a:latin typeface="Tahoma"/>
                <a:ea typeface="Tahoma"/>
                <a:cs typeface="Tahoma"/>
                <a:sym typeface="Tahoma"/>
              </a:defRPr>
            </a:lvl1pPr>
            <a:lvl2pPr marL="914400" marR="0" lvl="1" indent="-228600" algn="l" rtl="0">
              <a:lnSpc>
                <a:spcPct val="100000"/>
              </a:lnSpc>
              <a:spcBef>
                <a:spcPts val="400"/>
              </a:spcBef>
              <a:spcAft>
                <a:spcPts val="0"/>
              </a:spcAft>
              <a:buClr>
                <a:schemeClr val="folHlink"/>
              </a:buClr>
              <a:buSzPts val="1300"/>
              <a:buFont typeface="Noto Sans Symbols"/>
              <a:buNone/>
              <a:defRPr sz="2000" b="1" i="0" u="none" strike="noStrike" cap="none">
                <a:solidFill>
                  <a:schemeClr val="lt1"/>
                </a:solidFill>
                <a:latin typeface="Tahoma"/>
                <a:ea typeface="Tahoma"/>
                <a:cs typeface="Tahoma"/>
                <a:sym typeface="Tahoma"/>
              </a:defRPr>
            </a:lvl2pPr>
            <a:lvl3pPr marL="1371600" marR="0" lvl="2" indent="-228600" algn="l" rtl="0">
              <a:lnSpc>
                <a:spcPct val="100000"/>
              </a:lnSpc>
              <a:spcBef>
                <a:spcPts val="360"/>
              </a:spcBef>
              <a:spcAft>
                <a:spcPts val="0"/>
              </a:spcAft>
              <a:buClr>
                <a:schemeClr val="hlink"/>
              </a:buClr>
              <a:buSzPts val="1170"/>
              <a:buFont typeface="Noto Sans Symbols"/>
              <a:buNone/>
              <a:defRPr sz="1800" b="1" i="0" u="none" strike="noStrike" cap="none">
                <a:solidFill>
                  <a:schemeClr val="lt1"/>
                </a:solidFill>
                <a:latin typeface="Tahoma"/>
                <a:ea typeface="Tahoma"/>
                <a:cs typeface="Tahoma"/>
                <a:sym typeface="Tahoma"/>
              </a:defRPr>
            </a:lvl3pPr>
            <a:lvl4pPr marL="1828800" marR="0" lvl="3" indent="-228600" algn="l" rtl="0">
              <a:lnSpc>
                <a:spcPct val="100000"/>
              </a:lnSpc>
              <a:spcBef>
                <a:spcPts val="320"/>
              </a:spcBef>
              <a:spcAft>
                <a:spcPts val="0"/>
              </a:spcAft>
              <a:buClr>
                <a:schemeClr val="folHlink"/>
              </a:buClr>
              <a:buSzPts val="1040"/>
              <a:buFont typeface="Noto Sans Symbols"/>
              <a:buNone/>
              <a:defRPr sz="1600" b="1" i="0" u="none" strike="noStrike" cap="none">
                <a:solidFill>
                  <a:schemeClr val="lt1"/>
                </a:solidFill>
                <a:latin typeface="Tahoma"/>
                <a:ea typeface="Tahoma"/>
                <a:cs typeface="Tahoma"/>
                <a:sym typeface="Tahoma"/>
              </a:defRPr>
            </a:lvl4pPr>
            <a:lvl5pPr marL="2286000" marR="0" lvl="4" indent="-228600" algn="l" rtl="0">
              <a:lnSpc>
                <a:spcPct val="100000"/>
              </a:lnSpc>
              <a:spcBef>
                <a:spcPts val="320"/>
              </a:spcBef>
              <a:spcAft>
                <a:spcPts val="0"/>
              </a:spcAft>
              <a:buClr>
                <a:schemeClr val="hlink"/>
              </a:buClr>
              <a:buSzPts val="1040"/>
              <a:buFont typeface="Noto Sans Symbols"/>
              <a:buNone/>
              <a:defRPr sz="1600" b="1" i="0" u="none" strike="noStrike" cap="none">
                <a:solidFill>
                  <a:schemeClr val="lt1"/>
                </a:solidFill>
                <a:latin typeface="Tahoma"/>
                <a:ea typeface="Tahoma"/>
                <a:cs typeface="Tahoma"/>
                <a:sym typeface="Tahoma"/>
              </a:defRPr>
            </a:lvl5pPr>
            <a:lvl6pPr marL="2743200" marR="0" lvl="5" indent="-228600" algn="l" rtl="0">
              <a:lnSpc>
                <a:spcPct val="100000"/>
              </a:lnSpc>
              <a:spcBef>
                <a:spcPts val="320"/>
              </a:spcBef>
              <a:spcAft>
                <a:spcPts val="0"/>
              </a:spcAft>
              <a:buClr>
                <a:schemeClr val="hlink"/>
              </a:buClr>
              <a:buSzPts val="1040"/>
              <a:buFont typeface="Noto Sans Symbols"/>
              <a:buNone/>
              <a:defRPr sz="1600" b="1" i="0" u="none" strike="noStrike" cap="none">
                <a:solidFill>
                  <a:schemeClr val="lt1"/>
                </a:solidFill>
                <a:latin typeface="Tahoma"/>
                <a:ea typeface="Tahoma"/>
                <a:cs typeface="Tahoma"/>
                <a:sym typeface="Tahoma"/>
              </a:defRPr>
            </a:lvl6pPr>
            <a:lvl7pPr marL="3200400" marR="0" lvl="6" indent="-228600" algn="l" rtl="0">
              <a:lnSpc>
                <a:spcPct val="100000"/>
              </a:lnSpc>
              <a:spcBef>
                <a:spcPts val="320"/>
              </a:spcBef>
              <a:spcAft>
                <a:spcPts val="0"/>
              </a:spcAft>
              <a:buClr>
                <a:schemeClr val="hlink"/>
              </a:buClr>
              <a:buSzPts val="1040"/>
              <a:buFont typeface="Noto Sans Symbols"/>
              <a:buNone/>
              <a:defRPr sz="1600" b="1" i="0" u="none" strike="noStrike" cap="none">
                <a:solidFill>
                  <a:schemeClr val="lt1"/>
                </a:solidFill>
                <a:latin typeface="Tahoma"/>
                <a:ea typeface="Tahoma"/>
                <a:cs typeface="Tahoma"/>
                <a:sym typeface="Tahoma"/>
              </a:defRPr>
            </a:lvl7pPr>
            <a:lvl8pPr marL="3657600" marR="0" lvl="7" indent="-228600" algn="l" rtl="0">
              <a:lnSpc>
                <a:spcPct val="100000"/>
              </a:lnSpc>
              <a:spcBef>
                <a:spcPts val="320"/>
              </a:spcBef>
              <a:spcAft>
                <a:spcPts val="0"/>
              </a:spcAft>
              <a:buClr>
                <a:schemeClr val="hlink"/>
              </a:buClr>
              <a:buSzPts val="1040"/>
              <a:buFont typeface="Noto Sans Symbols"/>
              <a:buNone/>
              <a:defRPr sz="1600" b="1" i="0" u="none" strike="noStrike" cap="none">
                <a:solidFill>
                  <a:schemeClr val="lt1"/>
                </a:solidFill>
                <a:latin typeface="Tahoma"/>
                <a:ea typeface="Tahoma"/>
                <a:cs typeface="Tahoma"/>
                <a:sym typeface="Tahoma"/>
              </a:defRPr>
            </a:lvl8pPr>
            <a:lvl9pPr marL="4114800" marR="0" lvl="8" indent="-228600" algn="l" rtl="0">
              <a:lnSpc>
                <a:spcPct val="100000"/>
              </a:lnSpc>
              <a:spcBef>
                <a:spcPts val="320"/>
              </a:spcBef>
              <a:spcAft>
                <a:spcPts val="0"/>
              </a:spcAft>
              <a:buClr>
                <a:schemeClr val="hlink"/>
              </a:buClr>
              <a:buSzPts val="1040"/>
              <a:buFont typeface="Noto Sans Symbols"/>
              <a:buNone/>
              <a:defRPr sz="1600" b="1" i="0" u="none" strike="noStrike" cap="none">
                <a:solidFill>
                  <a:schemeClr val="lt1"/>
                </a:solidFill>
                <a:latin typeface="Tahoma"/>
                <a:ea typeface="Tahoma"/>
                <a:cs typeface="Tahoma"/>
                <a:sym typeface="Tahoma"/>
              </a:defRPr>
            </a:lvl9pPr>
          </a:lstStyle>
          <a:p>
            <a:endParaRPr/>
          </a:p>
        </p:txBody>
      </p:sp>
      <p:sp>
        <p:nvSpPr>
          <p:cNvPr id="59" name="Google Shape;59;p9"/>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lstStyle>
            <a:lvl1pPr marL="457200" marR="0" lvl="0" indent="-327660" algn="l" rtl="0">
              <a:lnSpc>
                <a:spcPct val="100000"/>
              </a:lnSpc>
              <a:spcBef>
                <a:spcPts val="480"/>
              </a:spcBef>
              <a:spcAft>
                <a:spcPts val="0"/>
              </a:spcAft>
              <a:buClr>
                <a:schemeClr val="hlink"/>
              </a:buClr>
              <a:buSzPts val="1560"/>
              <a:buFont typeface="Noto Sans Symbols"/>
              <a:buChar char="■"/>
              <a:defRPr sz="2400" b="0" i="0" u="none" strike="noStrike" cap="none">
                <a:solidFill>
                  <a:schemeClr val="lt1"/>
                </a:solidFill>
                <a:latin typeface="Tahoma"/>
                <a:ea typeface="Tahoma"/>
                <a:cs typeface="Tahoma"/>
                <a:sym typeface="Tahoma"/>
              </a:defRPr>
            </a:lvl1pPr>
            <a:lvl2pPr marL="914400" marR="0" lvl="1" indent="-311147"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2pPr>
            <a:lvl3pPr marL="1371600" marR="0" lvl="2" indent="-302892" algn="l" rtl="0">
              <a:lnSpc>
                <a:spcPct val="100000"/>
              </a:lnSpc>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3pPr>
            <a:lvl4pPr marL="1828800" marR="0" lvl="3" indent="-294639" algn="l" rtl="0">
              <a:lnSpc>
                <a:spcPct val="100000"/>
              </a:lnSpc>
              <a:spcBef>
                <a:spcPts val="320"/>
              </a:spcBef>
              <a:spcAft>
                <a:spcPts val="0"/>
              </a:spcAft>
              <a:buClr>
                <a:schemeClr val="folHlink"/>
              </a:buClr>
              <a:buSzPts val="1040"/>
              <a:buFont typeface="Noto Sans Symbols"/>
              <a:buChar char="■"/>
              <a:defRPr sz="1600" b="0" i="0" u="none" strike="noStrike" cap="none">
                <a:solidFill>
                  <a:schemeClr val="lt1"/>
                </a:solidFill>
                <a:latin typeface="Tahoma"/>
                <a:ea typeface="Tahoma"/>
                <a:cs typeface="Tahoma"/>
                <a:sym typeface="Tahoma"/>
              </a:defRPr>
            </a:lvl4pPr>
            <a:lvl5pPr marL="2286000" marR="0" lvl="4" indent="-294639" algn="l" rtl="0">
              <a:lnSpc>
                <a:spcPct val="100000"/>
              </a:lnSpc>
              <a:spcBef>
                <a:spcPts val="320"/>
              </a:spcBef>
              <a:spcAft>
                <a:spcPts val="0"/>
              </a:spcAft>
              <a:buClr>
                <a:schemeClr val="hlink"/>
              </a:buClr>
              <a:buSzPts val="1040"/>
              <a:buFont typeface="Noto Sans Symbols"/>
              <a:buChar char="■"/>
              <a:defRPr sz="1600" b="0" i="0" u="none" strike="noStrike" cap="none">
                <a:solidFill>
                  <a:schemeClr val="lt1"/>
                </a:solidFill>
                <a:latin typeface="Tahoma"/>
                <a:ea typeface="Tahoma"/>
                <a:cs typeface="Tahoma"/>
                <a:sym typeface="Tahoma"/>
              </a:defRPr>
            </a:lvl5pPr>
            <a:lvl6pPr marL="2743200" marR="0" lvl="5" indent="-294639" algn="l" rtl="0">
              <a:lnSpc>
                <a:spcPct val="100000"/>
              </a:lnSpc>
              <a:spcBef>
                <a:spcPts val="320"/>
              </a:spcBef>
              <a:spcAft>
                <a:spcPts val="0"/>
              </a:spcAft>
              <a:buClr>
                <a:schemeClr val="hlink"/>
              </a:buClr>
              <a:buSzPts val="1040"/>
              <a:buFont typeface="Noto Sans Symbols"/>
              <a:buChar char="■"/>
              <a:defRPr sz="1600" b="0" i="0" u="none" strike="noStrike" cap="none">
                <a:solidFill>
                  <a:schemeClr val="lt1"/>
                </a:solidFill>
                <a:latin typeface="Tahoma"/>
                <a:ea typeface="Tahoma"/>
                <a:cs typeface="Tahoma"/>
                <a:sym typeface="Tahoma"/>
              </a:defRPr>
            </a:lvl6pPr>
            <a:lvl7pPr marL="3200400" marR="0" lvl="6" indent="-294639" algn="l" rtl="0">
              <a:lnSpc>
                <a:spcPct val="100000"/>
              </a:lnSpc>
              <a:spcBef>
                <a:spcPts val="320"/>
              </a:spcBef>
              <a:spcAft>
                <a:spcPts val="0"/>
              </a:spcAft>
              <a:buClr>
                <a:schemeClr val="hlink"/>
              </a:buClr>
              <a:buSzPts val="1040"/>
              <a:buFont typeface="Noto Sans Symbols"/>
              <a:buChar char="■"/>
              <a:defRPr sz="1600" b="0" i="0" u="none" strike="noStrike" cap="none">
                <a:solidFill>
                  <a:schemeClr val="lt1"/>
                </a:solidFill>
                <a:latin typeface="Tahoma"/>
                <a:ea typeface="Tahoma"/>
                <a:cs typeface="Tahoma"/>
                <a:sym typeface="Tahoma"/>
              </a:defRPr>
            </a:lvl7pPr>
            <a:lvl8pPr marL="3657600" marR="0" lvl="7" indent="-294639" algn="l" rtl="0">
              <a:lnSpc>
                <a:spcPct val="100000"/>
              </a:lnSpc>
              <a:spcBef>
                <a:spcPts val="320"/>
              </a:spcBef>
              <a:spcAft>
                <a:spcPts val="0"/>
              </a:spcAft>
              <a:buClr>
                <a:schemeClr val="hlink"/>
              </a:buClr>
              <a:buSzPts val="1040"/>
              <a:buFont typeface="Noto Sans Symbols"/>
              <a:buChar char="■"/>
              <a:defRPr sz="1600" b="0" i="0" u="none" strike="noStrike" cap="none">
                <a:solidFill>
                  <a:schemeClr val="lt1"/>
                </a:solidFill>
                <a:latin typeface="Tahoma"/>
                <a:ea typeface="Tahoma"/>
                <a:cs typeface="Tahoma"/>
                <a:sym typeface="Tahoma"/>
              </a:defRPr>
            </a:lvl8pPr>
            <a:lvl9pPr marL="4114800" marR="0" lvl="8" indent="-294639" algn="l" rtl="0">
              <a:lnSpc>
                <a:spcPct val="100000"/>
              </a:lnSpc>
              <a:spcBef>
                <a:spcPts val="320"/>
              </a:spcBef>
              <a:spcAft>
                <a:spcPts val="0"/>
              </a:spcAft>
              <a:buClr>
                <a:schemeClr val="hlink"/>
              </a:buClr>
              <a:buSzPts val="1040"/>
              <a:buFont typeface="Noto Sans Symbols"/>
              <a:buChar char="■"/>
              <a:defRPr sz="1600" b="0" i="0" u="none" strike="noStrike" cap="none">
                <a:solidFill>
                  <a:schemeClr val="lt1"/>
                </a:solidFill>
                <a:latin typeface="Tahoma"/>
                <a:ea typeface="Tahoma"/>
                <a:cs typeface="Tahoma"/>
                <a:sym typeface="Tahoma"/>
              </a:defRPr>
            </a:lvl9pPr>
          </a:lstStyle>
          <a:p>
            <a:endParaRPr/>
          </a:p>
        </p:txBody>
      </p:sp>
      <p:sp>
        <p:nvSpPr>
          <p:cNvPr id="60" name="Google Shape;60;p9"/>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hlink"/>
              </a:buClr>
              <a:buSzPts val="1560"/>
              <a:buFont typeface="Noto Sans Symbols"/>
              <a:buNone/>
              <a:defRPr sz="2400" b="1" i="0" u="none" strike="noStrike" cap="none">
                <a:solidFill>
                  <a:schemeClr val="lt1"/>
                </a:solidFill>
                <a:latin typeface="Tahoma"/>
                <a:ea typeface="Tahoma"/>
                <a:cs typeface="Tahoma"/>
                <a:sym typeface="Tahoma"/>
              </a:defRPr>
            </a:lvl1pPr>
            <a:lvl2pPr marL="914400" marR="0" lvl="1" indent="-228600" algn="l" rtl="0">
              <a:lnSpc>
                <a:spcPct val="100000"/>
              </a:lnSpc>
              <a:spcBef>
                <a:spcPts val="400"/>
              </a:spcBef>
              <a:spcAft>
                <a:spcPts val="0"/>
              </a:spcAft>
              <a:buClr>
                <a:schemeClr val="folHlink"/>
              </a:buClr>
              <a:buSzPts val="1300"/>
              <a:buFont typeface="Noto Sans Symbols"/>
              <a:buNone/>
              <a:defRPr sz="2000" b="1" i="0" u="none" strike="noStrike" cap="none">
                <a:solidFill>
                  <a:schemeClr val="lt1"/>
                </a:solidFill>
                <a:latin typeface="Tahoma"/>
                <a:ea typeface="Tahoma"/>
                <a:cs typeface="Tahoma"/>
                <a:sym typeface="Tahoma"/>
              </a:defRPr>
            </a:lvl2pPr>
            <a:lvl3pPr marL="1371600" marR="0" lvl="2" indent="-228600" algn="l" rtl="0">
              <a:lnSpc>
                <a:spcPct val="100000"/>
              </a:lnSpc>
              <a:spcBef>
                <a:spcPts val="360"/>
              </a:spcBef>
              <a:spcAft>
                <a:spcPts val="0"/>
              </a:spcAft>
              <a:buClr>
                <a:schemeClr val="hlink"/>
              </a:buClr>
              <a:buSzPts val="1170"/>
              <a:buFont typeface="Noto Sans Symbols"/>
              <a:buNone/>
              <a:defRPr sz="1800" b="1" i="0" u="none" strike="noStrike" cap="none">
                <a:solidFill>
                  <a:schemeClr val="lt1"/>
                </a:solidFill>
                <a:latin typeface="Tahoma"/>
                <a:ea typeface="Tahoma"/>
                <a:cs typeface="Tahoma"/>
                <a:sym typeface="Tahoma"/>
              </a:defRPr>
            </a:lvl3pPr>
            <a:lvl4pPr marL="1828800" marR="0" lvl="3" indent="-228600" algn="l" rtl="0">
              <a:lnSpc>
                <a:spcPct val="100000"/>
              </a:lnSpc>
              <a:spcBef>
                <a:spcPts val="320"/>
              </a:spcBef>
              <a:spcAft>
                <a:spcPts val="0"/>
              </a:spcAft>
              <a:buClr>
                <a:schemeClr val="folHlink"/>
              </a:buClr>
              <a:buSzPts val="1040"/>
              <a:buFont typeface="Noto Sans Symbols"/>
              <a:buNone/>
              <a:defRPr sz="1600" b="1" i="0" u="none" strike="noStrike" cap="none">
                <a:solidFill>
                  <a:schemeClr val="lt1"/>
                </a:solidFill>
                <a:latin typeface="Tahoma"/>
                <a:ea typeface="Tahoma"/>
                <a:cs typeface="Tahoma"/>
                <a:sym typeface="Tahoma"/>
              </a:defRPr>
            </a:lvl4pPr>
            <a:lvl5pPr marL="2286000" marR="0" lvl="4" indent="-228600" algn="l" rtl="0">
              <a:lnSpc>
                <a:spcPct val="100000"/>
              </a:lnSpc>
              <a:spcBef>
                <a:spcPts val="320"/>
              </a:spcBef>
              <a:spcAft>
                <a:spcPts val="0"/>
              </a:spcAft>
              <a:buClr>
                <a:schemeClr val="hlink"/>
              </a:buClr>
              <a:buSzPts val="1040"/>
              <a:buFont typeface="Noto Sans Symbols"/>
              <a:buNone/>
              <a:defRPr sz="1600" b="1" i="0" u="none" strike="noStrike" cap="none">
                <a:solidFill>
                  <a:schemeClr val="lt1"/>
                </a:solidFill>
                <a:latin typeface="Tahoma"/>
                <a:ea typeface="Tahoma"/>
                <a:cs typeface="Tahoma"/>
                <a:sym typeface="Tahoma"/>
              </a:defRPr>
            </a:lvl5pPr>
            <a:lvl6pPr marL="2743200" marR="0" lvl="5" indent="-228600" algn="l" rtl="0">
              <a:lnSpc>
                <a:spcPct val="100000"/>
              </a:lnSpc>
              <a:spcBef>
                <a:spcPts val="320"/>
              </a:spcBef>
              <a:spcAft>
                <a:spcPts val="0"/>
              </a:spcAft>
              <a:buClr>
                <a:schemeClr val="hlink"/>
              </a:buClr>
              <a:buSzPts val="1040"/>
              <a:buFont typeface="Noto Sans Symbols"/>
              <a:buNone/>
              <a:defRPr sz="1600" b="1" i="0" u="none" strike="noStrike" cap="none">
                <a:solidFill>
                  <a:schemeClr val="lt1"/>
                </a:solidFill>
                <a:latin typeface="Tahoma"/>
                <a:ea typeface="Tahoma"/>
                <a:cs typeface="Tahoma"/>
                <a:sym typeface="Tahoma"/>
              </a:defRPr>
            </a:lvl6pPr>
            <a:lvl7pPr marL="3200400" marR="0" lvl="6" indent="-228600" algn="l" rtl="0">
              <a:lnSpc>
                <a:spcPct val="100000"/>
              </a:lnSpc>
              <a:spcBef>
                <a:spcPts val="320"/>
              </a:spcBef>
              <a:spcAft>
                <a:spcPts val="0"/>
              </a:spcAft>
              <a:buClr>
                <a:schemeClr val="hlink"/>
              </a:buClr>
              <a:buSzPts val="1040"/>
              <a:buFont typeface="Noto Sans Symbols"/>
              <a:buNone/>
              <a:defRPr sz="1600" b="1" i="0" u="none" strike="noStrike" cap="none">
                <a:solidFill>
                  <a:schemeClr val="lt1"/>
                </a:solidFill>
                <a:latin typeface="Tahoma"/>
                <a:ea typeface="Tahoma"/>
                <a:cs typeface="Tahoma"/>
                <a:sym typeface="Tahoma"/>
              </a:defRPr>
            </a:lvl7pPr>
            <a:lvl8pPr marL="3657600" marR="0" lvl="7" indent="-228600" algn="l" rtl="0">
              <a:lnSpc>
                <a:spcPct val="100000"/>
              </a:lnSpc>
              <a:spcBef>
                <a:spcPts val="320"/>
              </a:spcBef>
              <a:spcAft>
                <a:spcPts val="0"/>
              </a:spcAft>
              <a:buClr>
                <a:schemeClr val="hlink"/>
              </a:buClr>
              <a:buSzPts val="1040"/>
              <a:buFont typeface="Noto Sans Symbols"/>
              <a:buNone/>
              <a:defRPr sz="1600" b="1" i="0" u="none" strike="noStrike" cap="none">
                <a:solidFill>
                  <a:schemeClr val="lt1"/>
                </a:solidFill>
                <a:latin typeface="Tahoma"/>
                <a:ea typeface="Tahoma"/>
                <a:cs typeface="Tahoma"/>
                <a:sym typeface="Tahoma"/>
              </a:defRPr>
            </a:lvl8pPr>
            <a:lvl9pPr marL="4114800" marR="0" lvl="8" indent="-228600" algn="l" rtl="0">
              <a:lnSpc>
                <a:spcPct val="100000"/>
              </a:lnSpc>
              <a:spcBef>
                <a:spcPts val="320"/>
              </a:spcBef>
              <a:spcAft>
                <a:spcPts val="0"/>
              </a:spcAft>
              <a:buClr>
                <a:schemeClr val="hlink"/>
              </a:buClr>
              <a:buSzPts val="1040"/>
              <a:buFont typeface="Noto Sans Symbols"/>
              <a:buNone/>
              <a:defRPr sz="1600" b="1" i="0" u="none" strike="noStrike" cap="none">
                <a:solidFill>
                  <a:schemeClr val="lt1"/>
                </a:solidFill>
                <a:latin typeface="Tahoma"/>
                <a:ea typeface="Tahoma"/>
                <a:cs typeface="Tahoma"/>
                <a:sym typeface="Tahoma"/>
              </a:defRPr>
            </a:lvl9pPr>
          </a:lstStyle>
          <a:p>
            <a:endParaRPr/>
          </a:p>
        </p:txBody>
      </p:sp>
      <p:sp>
        <p:nvSpPr>
          <p:cNvPr id="61" name="Google Shape;61;p9"/>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lstStyle>
            <a:lvl1pPr marL="457200" marR="0" lvl="0" indent="-327660" algn="l" rtl="0">
              <a:lnSpc>
                <a:spcPct val="100000"/>
              </a:lnSpc>
              <a:spcBef>
                <a:spcPts val="480"/>
              </a:spcBef>
              <a:spcAft>
                <a:spcPts val="0"/>
              </a:spcAft>
              <a:buClr>
                <a:schemeClr val="hlink"/>
              </a:buClr>
              <a:buSzPts val="1560"/>
              <a:buFont typeface="Noto Sans Symbols"/>
              <a:buChar char="■"/>
              <a:defRPr sz="2400" b="0" i="0" u="none" strike="noStrike" cap="none">
                <a:solidFill>
                  <a:schemeClr val="lt1"/>
                </a:solidFill>
                <a:latin typeface="Tahoma"/>
                <a:ea typeface="Tahoma"/>
                <a:cs typeface="Tahoma"/>
                <a:sym typeface="Tahoma"/>
              </a:defRPr>
            </a:lvl1pPr>
            <a:lvl2pPr marL="914400" marR="0" lvl="1" indent="-311147"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2pPr>
            <a:lvl3pPr marL="1371600" marR="0" lvl="2" indent="-302892" algn="l" rtl="0">
              <a:lnSpc>
                <a:spcPct val="100000"/>
              </a:lnSpc>
              <a:spcBef>
                <a:spcPts val="360"/>
              </a:spcBef>
              <a:spcAft>
                <a:spcPts val="0"/>
              </a:spcAft>
              <a:buClr>
                <a:schemeClr val="hlink"/>
              </a:buClr>
              <a:buSzPts val="1170"/>
              <a:buFont typeface="Noto Sans Symbols"/>
              <a:buChar char="■"/>
              <a:defRPr sz="1800" b="0" i="0" u="none" strike="noStrike" cap="none">
                <a:solidFill>
                  <a:schemeClr val="lt1"/>
                </a:solidFill>
                <a:latin typeface="Tahoma"/>
                <a:ea typeface="Tahoma"/>
                <a:cs typeface="Tahoma"/>
                <a:sym typeface="Tahoma"/>
              </a:defRPr>
            </a:lvl3pPr>
            <a:lvl4pPr marL="1828800" marR="0" lvl="3" indent="-294639" algn="l" rtl="0">
              <a:lnSpc>
                <a:spcPct val="100000"/>
              </a:lnSpc>
              <a:spcBef>
                <a:spcPts val="320"/>
              </a:spcBef>
              <a:spcAft>
                <a:spcPts val="0"/>
              </a:spcAft>
              <a:buClr>
                <a:schemeClr val="folHlink"/>
              </a:buClr>
              <a:buSzPts val="1040"/>
              <a:buFont typeface="Noto Sans Symbols"/>
              <a:buChar char="■"/>
              <a:defRPr sz="1600" b="0" i="0" u="none" strike="noStrike" cap="none">
                <a:solidFill>
                  <a:schemeClr val="lt1"/>
                </a:solidFill>
                <a:latin typeface="Tahoma"/>
                <a:ea typeface="Tahoma"/>
                <a:cs typeface="Tahoma"/>
                <a:sym typeface="Tahoma"/>
              </a:defRPr>
            </a:lvl4pPr>
            <a:lvl5pPr marL="2286000" marR="0" lvl="4" indent="-294639" algn="l" rtl="0">
              <a:lnSpc>
                <a:spcPct val="100000"/>
              </a:lnSpc>
              <a:spcBef>
                <a:spcPts val="320"/>
              </a:spcBef>
              <a:spcAft>
                <a:spcPts val="0"/>
              </a:spcAft>
              <a:buClr>
                <a:schemeClr val="hlink"/>
              </a:buClr>
              <a:buSzPts val="1040"/>
              <a:buFont typeface="Noto Sans Symbols"/>
              <a:buChar char="■"/>
              <a:defRPr sz="1600" b="0" i="0" u="none" strike="noStrike" cap="none">
                <a:solidFill>
                  <a:schemeClr val="lt1"/>
                </a:solidFill>
                <a:latin typeface="Tahoma"/>
                <a:ea typeface="Tahoma"/>
                <a:cs typeface="Tahoma"/>
                <a:sym typeface="Tahoma"/>
              </a:defRPr>
            </a:lvl5pPr>
            <a:lvl6pPr marL="2743200" marR="0" lvl="5" indent="-294639" algn="l" rtl="0">
              <a:lnSpc>
                <a:spcPct val="100000"/>
              </a:lnSpc>
              <a:spcBef>
                <a:spcPts val="320"/>
              </a:spcBef>
              <a:spcAft>
                <a:spcPts val="0"/>
              </a:spcAft>
              <a:buClr>
                <a:schemeClr val="hlink"/>
              </a:buClr>
              <a:buSzPts val="1040"/>
              <a:buFont typeface="Noto Sans Symbols"/>
              <a:buChar char="■"/>
              <a:defRPr sz="1600" b="0" i="0" u="none" strike="noStrike" cap="none">
                <a:solidFill>
                  <a:schemeClr val="lt1"/>
                </a:solidFill>
                <a:latin typeface="Tahoma"/>
                <a:ea typeface="Tahoma"/>
                <a:cs typeface="Tahoma"/>
                <a:sym typeface="Tahoma"/>
              </a:defRPr>
            </a:lvl6pPr>
            <a:lvl7pPr marL="3200400" marR="0" lvl="6" indent="-294639" algn="l" rtl="0">
              <a:lnSpc>
                <a:spcPct val="100000"/>
              </a:lnSpc>
              <a:spcBef>
                <a:spcPts val="320"/>
              </a:spcBef>
              <a:spcAft>
                <a:spcPts val="0"/>
              </a:spcAft>
              <a:buClr>
                <a:schemeClr val="hlink"/>
              </a:buClr>
              <a:buSzPts val="1040"/>
              <a:buFont typeface="Noto Sans Symbols"/>
              <a:buChar char="■"/>
              <a:defRPr sz="1600" b="0" i="0" u="none" strike="noStrike" cap="none">
                <a:solidFill>
                  <a:schemeClr val="lt1"/>
                </a:solidFill>
                <a:latin typeface="Tahoma"/>
                <a:ea typeface="Tahoma"/>
                <a:cs typeface="Tahoma"/>
                <a:sym typeface="Tahoma"/>
              </a:defRPr>
            </a:lvl7pPr>
            <a:lvl8pPr marL="3657600" marR="0" lvl="7" indent="-294639" algn="l" rtl="0">
              <a:lnSpc>
                <a:spcPct val="100000"/>
              </a:lnSpc>
              <a:spcBef>
                <a:spcPts val="320"/>
              </a:spcBef>
              <a:spcAft>
                <a:spcPts val="0"/>
              </a:spcAft>
              <a:buClr>
                <a:schemeClr val="hlink"/>
              </a:buClr>
              <a:buSzPts val="1040"/>
              <a:buFont typeface="Noto Sans Symbols"/>
              <a:buChar char="■"/>
              <a:defRPr sz="1600" b="0" i="0" u="none" strike="noStrike" cap="none">
                <a:solidFill>
                  <a:schemeClr val="lt1"/>
                </a:solidFill>
                <a:latin typeface="Tahoma"/>
                <a:ea typeface="Tahoma"/>
                <a:cs typeface="Tahoma"/>
                <a:sym typeface="Tahoma"/>
              </a:defRPr>
            </a:lvl8pPr>
            <a:lvl9pPr marL="4114800" marR="0" lvl="8" indent="-294639" algn="l" rtl="0">
              <a:lnSpc>
                <a:spcPct val="100000"/>
              </a:lnSpc>
              <a:spcBef>
                <a:spcPts val="320"/>
              </a:spcBef>
              <a:spcAft>
                <a:spcPts val="0"/>
              </a:spcAft>
              <a:buClr>
                <a:schemeClr val="hlink"/>
              </a:buClr>
              <a:buSzPts val="1040"/>
              <a:buFont typeface="Noto Sans Symbols"/>
              <a:buChar char="■"/>
              <a:defRPr sz="1600" b="0" i="0" u="none" strike="noStrike" cap="none">
                <a:solidFill>
                  <a:schemeClr val="lt1"/>
                </a:solidFill>
                <a:latin typeface="Tahoma"/>
                <a:ea typeface="Tahoma"/>
                <a:cs typeface="Tahoma"/>
                <a:sym typeface="Tahoma"/>
              </a:defRPr>
            </a:lvl9pPr>
          </a:lstStyle>
          <a:p>
            <a:endParaRPr/>
          </a:p>
        </p:txBody>
      </p:sp>
      <p:sp>
        <p:nvSpPr>
          <p:cNvPr id="62" name="Google Shape;62;p9"/>
          <p:cNvSpPr txBox="1">
            <a:spLocks noGrp="1"/>
          </p:cNvSpPr>
          <p:nvPr>
            <p:ph type="dt" idx="10"/>
          </p:nvPr>
        </p:nvSpPr>
        <p:spPr>
          <a:xfrm>
            <a:off x="457200" y="6245225"/>
            <a:ext cx="2133599" cy="4762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63" name="Google Shape;63;p9"/>
          <p:cNvSpPr txBox="1">
            <a:spLocks noGrp="1"/>
          </p:cNvSpPr>
          <p:nvPr>
            <p:ph type="ftr" idx="11"/>
          </p:nvPr>
        </p:nvSpPr>
        <p:spPr>
          <a:xfrm>
            <a:off x="3124200" y="6245225"/>
            <a:ext cx="2895600" cy="47624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64" name="Google Shape;64;p9"/>
          <p:cNvSpPr txBox="1">
            <a:spLocks noGrp="1"/>
          </p:cNvSpPr>
          <p:nvPr>
            <p:ph type="sldNum" idx="12"/>
          </p:nvPr>
        </p:nvSpPr>
        <p:spPr>
          <a:xfrm>
            <a:off x="6553200" y="6245225"/>
            <a:ext cx="2133599" cy="476249"/>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3050"/>
            <a:ext cx="3008313" cy="1162049"/>
          </a:xfrm>
          <a:prstGeom prst="rect">
            <a:avLst/>
          </a:prstGeom>
          <a:noFill/>
          <a:ln w="9525" cap="flat" cmpd="sng">
            <a:solidFill>
              <a:srgbClr val="FFFF00"/>
            </a:solidFill>
            <a:prstDash val="solid"/>
            <a:miter lim="8000"/>
            <a:headEnd type="none" w="sm" len="sm"/>
            <a:tailEnd type="none" w="sm" len="sm"/>
          </a:ln>
        </p:spPr>
        <p:txBody>
          <a:bodyPr spcFirstLastPara="1" wrap="square" lIns="91425" tIns="91425" rIns="91425" bIns="91425" anchor="b" anchorCtr="0"/>
          <a:lstStyle>
            <a:lvl1pPr marL="0" marR="0" lvl="0" indent="0" algn="l" rtl="0">
              <a:lnSpc>
                <a:spcPct val="100000"/>
              </a:lnSpc>
              <a:spcBef>
                <a:spcPts val="0"/>
              </a:spcBef>
              <a:spcAft>
                <a:spcPts val="0"/>
              </a:spcAft>
              <a:buClr>
                <a:srgbClr val="FFFF00"/>
              </a:buClr>
              <a:buSzPts val="2000"/>
              <a:buFont typeface="Tahoma"/>
              <a:buNone/>
              <a:defRPr sz="2000" b="1" i="0" u="none" strike="noStrike" cap="none">
                <a:solidFill>
                  <a:srgbClr val="FFFF00"/>
                </a:solidFill>
                <a:latin typeface="Tahoma"/>
                <a:ea typeface="Tahoma"/>
                <a:cs typeface="Tahoma"/>
                <a:sym typeface="Tahoma"/>
              </a:defRPr>
            </a:lvl1pPr>
            <a:lvl2pPr marL="0" marR="0" lvl="1"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9pPr>
          </a:lstStyle>
          <a:p>
            <a:endParaRPr/>
          </a:p>
        </p:txBody>
      </p:sp>
      <p:sp>
        <p:nvSpPr>
          <p:cNvPr id="67" name="Google Shape;67;p10"/>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lstStyle>
            <a:lvl1pPr marL="457200" marR="0" lvl="0" indent="-360678" algn="l" rtl="0">
              <a:lnSpc>
                <a:spcPct val="100000"/>
              </a:lnSpc>
              <a:spcBef>
                <a:spcPts val="640"/>
              </a:spcBef>
              <a:spcAft>
                <a:spcPts val="0"/>
              </a:spcAft>
              <a:buClr>
                <a:schemeClr val="hlink"/>
              </a:buClr>
              <a:buSzPts val="2080"/>
              <a:buFont typeface="Noto Sans Symbols"/>
              <a:buChar char="■"/>
              <a:defRPr sz="3200" b="0" i="0" u="none" strike="noStrike" cap="none">
                <a:solidFill>
                  <a:schemeClr val="lt1"/>
                </a:solidFill>
                <a:latin typeface="Tahoma"/>
                <a:ea typeface="Tahoma"/>
                <a:cs typeface="Tahoma"/>
                <a:sym typeface="Tahoma"/>
              </a:defRPr>
            </a:lvl1pPr>
            <a:lvl2pPr marL="914400" marR="0" lvl="1" indent="-344169" algn="l" rtl="0">
              <a:lnSpc>
                <a:spcPct val="100000"/>
              </a:lnSpc>
              <a:spcBef>
                <a:spcPts val="560"/>
              </a:spcBef>
              <a:spcAft>
                <a:spcPts val="0"/>
              </a:spcAft>
              <a:buClr>
                <a:schemeClr val="folHlink"/>
              </a:buClr>
              <a:buSzPts val="1820"/>
              <a:buFont typeface="Noto Sans Symbols"/>
              <a:buChar char="■"/>
              <a:defRPr sz="2800" b="0" i="0" u="none" strike="noStrike" cap="none">
                <a:solidFill>
                  <a:schemeClr val="lt1"/>
                </a:solidFill>
                <a:latin typeface="Tahoma"/>
                <a:ea typeface="Tahoma"/>
                <a:cs typeface="Tahoma"/>
                <a:sym typeface="Tahoma"/>
              </a:defRPr>
            </a:lvl2pPr>
            <a:lvl3pPr marL="1371600" marR="0" lvl="2" indent="-327660" algn="l" rtl="0">
              <a:lnSpc>
                <a:spcPct val="100000"/>
              </a:lnSpc>
              <a:spcBef>
                <a:spcPts val="480"/>
              </a:spcBef>
              <a:spcAft>
                <a:spcPts val="0"/>
              </a:spcAft>
              <a:buClr>
                <a:schemeClr val="hlink"/>
              </a:buClr>
              <a:buSzPts val="1560"/>
              <a:buFont typeface="Noto Sans Symbols"/>
              <a:buChar char="■"/>
              <a:defRPr sz="2400" b="0" i="0" u="none" strike="noStrike" cap="none">
                <a:solidFill>
                  <a:schemeClr val="lt1"/>
                </a:solidFill>
                <a:latin typeface="Tahoma"/>
                <a:ea typeface="Tahoma"/>
                <a:cs typeface="Tahoma"/>
                <a:sym typeface="Tahoma"/>
              </a:defRPr>
            </a:lvl3pPr>
            <a:lvl4pPr marL="1828800" marR="0" lvl="3" indent="-311147"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4pPr>
            <a:lvl5pPr marL="2286000" marR="0" lvl="4"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5pPr>
            <a:lvl6pPr marL="2743200" marR="0" lvl="5"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6pPr>
            <a:lvl7pPr marL="3200400" marR="0" lvl="6"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7pPr>
            <a:lvl8pPr marL="3657600" marR="0" lvl="7"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8pPr>
            <a:lvl9pPr marL="4114800" marR="0" lvl="8"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68" name="Google Shape;68;p10"/>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hlink"/>
              </a:buClr>
              <a:buSzPts val="910"/>
              <a:buFont typeface="Noto Sans Symbols"/>
              <a:buNone/>
              <a:defRPr sz="1400" b="0" i="0" u="none" strike="noStrike" cap="none">
                <a:solidFill>
                  <a:schemeClr val="lt1"/>
                </a:solidFill>
                <a:latin typeface="Tahoma"/>
                <a:ea typeface="Tahoma"/>
                <a:cs typeface="Tahoma"/>
                <a:sym typeface="Tahoma"/>
              </a:defRPr>
            </a:lvl1pPr>
            <a:lvl2pPr marL="914400" marR="0" lvl="1" indent="-228600" algn="l" rtl="0">
              <a:lnSpc>
                <a:spcPct val="100000"/>
              </a:lnSpc>
              <a:spcBef>
                <a:spcPts val="240"/>
              </a:spcBef>
              <a:spcAft>
                <a:spcPts val="0"/>
              </a:spcAft>
              <a:buClr>
                <a:schemeClr val="folHlink"/>
              </a:buClr>
              <a:buSzPts val="780"/>
              <a:buFont typeface="Noto Sans Symbols"/>
              <a:buNone/>
              <a:defRPr sz="1200" b="0" i="0" u="none" strike="noStrike" cap="none">
                <a:solidFill>
                  <a:schemeClr val="lt1"/>
                </a:solidFill>
                <a:latin typeface="Tahoma"/>
                <a:ea typeface="Tahoma"/>
                <a:cs typeface="Tahoma"/>
                <a:sym typeface="Tahoma"/>
              </a:defRPr>
            </a:lvl2pPr>
            <a:lvl3pPr marL="1371600" marR="0" lvl="2" indent="-228600" algn="l" rtl="0">
              <a:lnSpc>
                <a:spcPct val="100000"/>
              </a:lnSpc>
              <a:spcBef>
                <a:spcPts val="200"/>
              </a:spcBef>
              <a:spcAft>
                <a:spcPts val="0"/>
              </a:spcAft>
              <a:buClr>
                <a:schemeClr val="hlink"/>
              </a:buClr>
              <a:buSzPts val="650"/>
              <a:buFont typeface="Noto Sans Symbols"/>
              <a:buNone/>
              <a:defRPr sz="1000" b="0" i="0" u="none" strike="noStrike" cap="none">
                <a:solidFill>
                  <a:schemeClr val="lt1"/>
                </a:solidFill>
                <a:latin typeface="Tahoma"/>
                <a:ea typeface="Tahoma"/>
                <a:cs typeface="Tahoma"/>
                <a:sym typeface="Tahoma"/>
              </a:defRPr>
            </a:lvl3pPr>
            <a:lvl4pPr marL="1828800" marR="0" lvl="3" indent="-228600" algn="l" rtl="0">
              <a:lnSpc>
                <a:spcPct val="100000"/>
              </a:lnSpc>
              <a:spcBef>
                <a:spcPts val="180"/>
              </a:spcBef>
              <a:spcAft>
                <a:spcPts val="0"/>
              </a:spcAft>
              <a:buClr>
                <a:schemeClr val="folHlink"/>
              </a:buClr>
              <a:buSzPts val="585"/>
              <a:buFont typeface="Noto Sans Symbols"/>
              <a:buNone/>
              <a:defRPr sz="900" b="0" i="0" u="none" strike="noStrike" cap="none">
                <a:solidFill>
                  <a:schemeClr val="lt1"/>
                </a:solidFill>
                <a:latin typeface="Tahoma"/>
                <a:ea typeface="Tahoma"/>
                <a:cs typeface="Tahoma"/>
                <a:sym typeface="Tahoma"/>
              </a:defRPr>
            </a:lvl4pPr>
            <a:lvl5pPr marL="2286000" marR="0" lvl="4" indent="-228600" algn="l" rtl="0">
              <a:lnSpc>
                <a:spcPct val="100000"/>
              </a:lnSpc>
              <a:spcBef>
                <a:spcPts val="180"/>
              </a:spcBef>
              <a:spcAft>
                <a:spcPts val="0"/>
              </a:spcAft>
              <a:buClr>
                <a:schemeClr val="hlink"/>
              </a:buClr>
              <a:buSzPts val="585"/>
              <a:buFont typeface="Noto Sans Symbols"/>
              <a:buNone/>
              <a:defRPr sz="900" b="0" i="0" u="none" strike="noStrike" cap="none">
                <a:solidFill>
                  <a:schemeClr val="lt1"/>
                </a:solidFill>
                <a:latin typeface="Tahoma"/>
                <a:ea typeface="Tahoma"/>
                <a:cs typeface="Tahoma"/>
                <a:sym typeface="Tahoma"/>
              </a:defRPr>
            </a:lvl5pPr>
            <a:lvl6pPr marL="2743200" marR="0" lvl="5" indent="-228600" algn="l" rtl="0">
              <a:lnSpc>
                <a:spcPct val="100000"/>
              </a:lnSpc>
              <a:spcBef>
                <a:spcPts val="180"/>
              </a:spcBef>
              <a:spcAft>
                <a:spcPts val="0"/>
              </a:spcAft>
              <a:buClr>
                <a:schemeClr val="hlink"/>
              </a:buClr>
              <a:buSzPts val="585"/>
              <a:buFont typeface="Noto Sans Symbols"/>
              <a:buNone/>
              <a:defRPr sz="900" b="0" i="0" u="none" strike="noStrike" cap="none">
                <a:solidFill>
                  <a:schemeClr val="lt1"/>
                </a:solidFill>
                <a:latin typeface="Tahoma"/>
                <a:ea typeface="Tahoma"/>
                <a:cs typeface="Tahoma"/>
                <a:sym typeface="Tahoma"/>
              </a:defRPr>
            </a:lvl6pPr>
            <a:lvl7pPr marL="3200400" marR="0" lvl="6" indent="-228600" algn="l" rtl="0">
              <a:lnSpc>
                <a:spcPct val="100000"/>
              </a:lnSpc>
              <a:spcBef>
                <a:spcPts val="180"/>
              </a:spcBef>
              <a:spcAft>
                <a:spcPts val="0"/>
              </a:spcAft>
              <a:buClr>
                <a:schemeClr val="hlink"/>
              </a:buClr>
              <a:buSzPts val="585"/>
              <a:buFont typeface="Noto Sans Symbols"/>
              <a:buNone/>
              <a:defRPr sz="900" b="0" i="0" u="none" strike="noStrike" cap="none">
                <a:solidFill>
                  <a:schemeClr val="lt1"/>
                </a:solidFill>
                <a:latin typeface="Tahoma"/>
                <a:ea typeface="Tahoma"/>
                <a:cs typeface="Tahoma"/>
                <a:sym typeface="Tahoma"/>
              </a:defRPr>
            </a:lvl7pPr>
            <a:lvl8pPr marL="3657600" marR="0" lvl="7" indent="-228600" algn="l" rtl="0">
              <a:lnSpc>
                <a:spcPct val="100000"/>
              </a:lnSpc>
              <a:spcBef>
                <a:spcPts val="180"/>
              </a:spcBef>
              <a:spcAft>
                <a:spcPts val="0"/>
              </a:spcAft>
              <a:buClr>
                <a:schemeClr val="hlink"/>
              </a:buClr>
              <a:buSzPts val="585"/>
              <a:buFont typeface="Noto Sans Symbols"/>
              <a:buNone/>
              <a:defRPr sz="900" b="0" i="0" u="none" strike="noStrike" cap="none">
                <a:solidFill>
                  <a:schemeClr val="lt1"/>
                </a:solidFill>
                <a:latin typeface="Tahoma"/>
                <a:ea typeface="Tahoma"/>
                <a:cs typeface="Tahoma"/>
                <a:sym typeface="Tahoma"/>
              </a:defRPr>
            </a:lvl8pPr>
            <a:lvl9pPr marL="4114800" marR="0" lvl="8" indent="-228600" algn="l" rtl="0">
              <a:lnSpc>
                <a:spcPct val="100000"/>
              </a:lnSpc>
              <a:spcBef>
                <a:spcPts val="180"/>
              </a:spcBef>
              <a:spcAft>
                <a:spcPts val="0"/>
              </a:spcAft>
              <a:buClr>
                <a:schemeClr val="hlink"/>
              </a:buClr>
              <a:buSzPts val="585"/>
              <a:buFont typeface="Noto Sans Symbols"/>
              <a:buNone/>
              <a:defRPr sz="900" b="0" i="0" u="none" strike="noStrike" cap="none">
                <a:solidFill>
                  <a:schemeClr val="lt1"/>
                </a:solidFill>
                <a:latin typeface="Tahoma"/>
                <a:ea typeface="Tahoma"/>
                <a:cs typeface="Tahoma"/>
                <a:sym typeface="Tahoma"/>
              </a:defRPr>
            </a:lvl9pPr>
          </a:lstStyle>
          <a:p>
            <a:endParaRPr/>
          </a:p>
        </p:txBody>
      </p:sp>
      <p:sp>
        <p:nvSpPr>
          <p:cNvPr id="69" name="Google Shape;69;p10"/>
          <p:cNvSpPr txBox="1">
            <a:spLocks noGrp="1"/>
          </p:cNvSpPr>
          <p:nvPr>
            <p:ph type="dt" idx="10"/>
          </p:nvPr>
        </p:nvSpPr>
        <p:spPr>
          <a:xfrm>
            <a:off x="457200" y="6245225"/>
            <a:ext cx="2133599" cy="4762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70" name="Google Shape;70;p10"/>
          <p:cNvSpPr txBox="1">
            <a:spLocks noGrp="1"/>
          </p:cNvSpPr>
          <p:nvPr>
            <p:ph type="ftr" idx="11"/>
          </p:nvPr>
        </p:nvSpPr>
        <p:spPr>
          <a:xfrm>
            <a:off x="3124200" y="6245225"/>
            <a:ext cx="2895600" cy="47624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71" name="Google Shape;71;p10"/>
          <p:cNvSpPr txBox="1">
            <a:spLocks noGrp="1"/>
          </p:cNvSpPr>
          <p:nvPr>
            <p:ph type="sldNum" idx="12"/>
          </p:nvPr>
        </p:nvSpPr>
        <p:spPr>
          <a:xfrm>
            <a:off x="6553200" y="6245225"/>
            <a:ext cx="2133599" cy="476249"/>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381000"/>
            <a:ext cx="8229600" cy="1371599"/>
          </a:xfrm>
          <a:prstGeom prst="rect">
            <a:avLst/>
          </a:prstGeom>
          <a:noFill/>
          <a:ln w="9525" cap="flat" cmpd="sng">
            <a:solidFill>
              <a:srgbClr val="FFFF00"/>
            </a:solidFill>
            <a:prstDash val="solid"/>
            <a:miter lim="8000"/>
            <a:headEnd type="none" w="sm" len="sm"/>
            <a:tailEnd type="none" w="sm" len="sm"/>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FFFF00"/>
              </a:buClr>
              <a:buSzPts val="4400"/>
              <a:buFont typeface="Tahoma"/>
              <a:buNone/>
              <a:defRPr sz="4400" b="0" i="0" u="none" strike="noStrike" cap="none">
                <a:solidFill>
                  <a:srgbClr val="FFFF00"/>
                </a:solidFill>
                <a:latin typeface="Tahoma"/>
                <a:ea typeface="Tahoma"/>
                <a:cs typeface="Tahoma"/>
                <a:sym typeface="Tahoma"/>
              </a:defRPr>
            </a:lvl1pPr>
            <a:lvl2pPr marL="0" marR="0" lvl="1"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2pPr>
            <a:lvl3pPr marL="0" marR="0" lvl="2"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3pPr>
            <a:lvl4pPr marL="0" marR="0" lvl="3"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4pPr>
            <a:lvl5pPr marL="0" marR="0" lvl="4"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5pPr>
            <a:lvl6pPr marL="457200" marR="0" lvl="5"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Clr>
                <a:schemeClr val="lt2"/>
              </a:buClr>
              <a:buSzPts val="4400"/>
              <a:buFont typeface="Tahoma"/>
              <a:buNone/>
              <a:defRPr sz="4400" b="0" i="0" u="none" strike="noStrike" cap="none">
                <a:solidFill>
                  <a:schemeClr val="lt2"/>
                </a:solidFill>
                <a:latin typeface="Tahoma"/>
                <a:ea typeface="Tahoma"/>
                <a:cs typeface="Tahoma"/>
                <a:sym typeface="Tahoma"/>
              </a:defRPr>
            </a:lvl9pPr>
          </a:lstStyle>
          <a:p>
            <a:endParaRPr/>
          </a:p>
        </p:txBody>
      </p:sp>
      <p:sp>
        <p:nvSpPr>
          <p:cNvPr id="11" name="Google Shape;11;p1"/>
          <p:cNvSpPr txBox="1">
            <a:spLocks noGrp="1"/>
          </p:cNvSpPr>
          <p:nvPr>
            <p:ph type="body" idx="1"/>
          </p:nvPr>
        </p:nvSpPr>
        <p:spPr>
          <a:xfrm>
            <a:off x="457200" y="1981200"/>
            <a:ext cx="8229600" cy="4114800"/>
          </a:xfrm>
          <a:prstGeom prst="rect">
            <a:avLst/>
          </a:prstGeom>
          <a:noFill/>
          <a:ln>
            <a:noFill/>
          </a:ln>
        </p:spPr>
        <p:txBody>
          <a:bodyPr spcFirstLastPara="1" wrap="square" lIns="91425" tIns="91425" rIns="91425" bIns="91425" anchor="t" anchorCtr="0"/>
          <a:lstStyle>
            <a:lvl1pPr marL="457200" marR="0" lvl="0" indent="-360678" algn="l" rtl="0">
              <a:lnSpc>
                <a:spcPct val="100000"/>
              </a:lnSpc>
              <a:spcBef>
                <a:spcPts val="640"/>
              </a:spcBef>
              <a:spcAft>
                <a:spcPts val="0"/>
              </a:spcAft>
              <a:buClr>
                <a:schemeClr val="hlink"/>
              </a:buClr>
              <a:buSzPts val="2080"/>
              <a:buFont typeface="Noto Sans Symbols"/>
              <a:buChar char="■"/>
              <a:defRPr sz="3200" b="0" i="0" u="none" strike="noStrike" cap="none">
                <a:solidFill>
                  <a:schemeClr val="lt1"/>
                </a:solidFill>
                <a:latin typeface="Tahoma"/>
                <a:ea typeface="Tahoma"/>
                <a:cs typeface="Tahoma"/>
                <a:sym typeface="Tahoma"/>
              </a:defRPr>
            </a:lvl1pPr>
            <a:lvl2pPr marL="914400" marR="0" lvl="1" indent="-344169" algn="l" rtl="0">
              <a:lnSpc>
                <a:spcPct val="100000"/>
              </a:lnSpc>
              <a:spcBef>
                <a:spcPts val="560"/>
              </a:spcBef>
              <a:spcAft>
                <a:spcPts val="0"/>
              </a:spcAft>
              <a:buClr>
                <a:schemeClr val="folHlink"/>
              </a:buClr>
              <a:buSzPts val="1820"/>
              <a:buFont typeface="Noto Sans Symbols"/>
              <a:buChar char="■"/>
              <a:defRPr sz="2800" b="0" i="0" u="none" strike="noStrike" cap="none">
                <a:solidFill>
                  <a:schemeClr val="lt1"/>
                </a:solidFill>
                <a:latin typeface="Tahoma"/>
                <a:ea typeface="Tahoma"/>
                <a:cs typeface="Tahoma"/>
                <a:sym typeface="Tahoma"/>
              </a:defRPr>
            </a:lvl2pPr>
            <a:lvl3pPr marL="1371600" marR="0" lvl="2" indent="-327660" algn="l" rtl="0">
              <a:lnSpc>
                <a:spcPct val="100000"/>
              </a:lnSpc>
              <a:spcBef>
                <a:spcPts val="480"/>
              </a:spcBef>
              <a:spcAft>
                <a:spcPts val="0"/>
              </a:spcAft>
              <a:buClr>
                <a:schemeClr val="hlink"/>
              </a:buClr>
              <a:buSzPts val="1560"/>
              <a:buFont typeface="Noto Sans Symbols"/>
              <a:buChar char="■"/>
              <a:defRPr sz="2400" b="0" i="0" u="none" strike="noStrike" cap="none">
                <a:solidFill>
                  <a:schemeClr val="lt1"/>
                </a:solidFill>
                <a:latin typeface="Tahoma"/>
                <a:ea typeface="Tahoma"/>
                <a:cs typeface="Tahoma"/>
                <a:sym typeface="Tahoma"/>
              </a:defRPr>
            </a:lvl3pPr>
            <a:lvl4pPr marL="1828800" marR="0" lvl="3" indent="-311147"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4pPr>
            <a:lvl5pPr marL="2286000" marR="0" lvl="4"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5pPr>
            <a:lvl6pPr marL="2743200" marR="0" lvl="5"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6pPr>
            <a:lvl7pPr marL="3200400" marR="0" lvl="6"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7pPr>
            <a:lvl8pPr marL="3657600" marR="0" lvl="7"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8pPr>
            <a:lvl9pPr marL="4114800" marR="0" lvl="8" indent="-311147" algn="l" rtl="0">
              <a:lnSpc>
                <a:spcPct val="100000"/>
              </a:lnSpc>
              <a:spcBef>
                <a:spcPts val="400"/>
              </a:spcBef>
              <a:spcAft>
                <a:spcPts val="0"/>
              </a:spcAft>
              <a:buClr>
                <a:schemeClr val="hlink"/>
              </a:buClr>
              <a:buSzPts val="13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2" name="Google Shape;12;p1"/>
          <p:cNvSpPr txBox="1">
            <a:spLocks noGrp="1"/>
          </p:cNvSpPr>
          <p:nvPr>
            <p:ph type="dt" idx="10"/>
          </p:nvPr>
        </p:nvSpPr>
        <p:spPr>
          <a:xfrm>
            <a:off x="457200" y="6245225"/>
            <a:ext cx="2133599" cy="4762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13" name="Google Shape;13;p1"/>
          <p:cNvSpPr txBox="1">
            <a:spLocks noGrp="1"/>
          </p:cNvSpPr>
          <p:nvPr>
            <p:ph type="ftr" idx="11"/>
          </p:nvPr>
        </p:nvSpPr>
        <p:spPr>
          <a:xfrm>
            <a:off x="3124200" y="6245225"/>
            <a:ext cx="2895600" cy="47624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800"/>
              <a:buFont typeface="Tahoma"/>
              <a:buNone/>
              <a:defRPr sz="1800" b="0" i="0" u="none" strike="noStrike" cap="none">
                <a:solidFill>
                  <a:schemeClr val="lt1"/>
                </a:solidFill>
                <a:latin typeface="Tahoma"/>
                <a:ea typeface="Tahoma"/>
                <a:cs typeface="Tahoma"/>
                <a:sym typeface="Tahoma"/>
              </a:defRPr>
            </a:lvl9pPr>
          </a:lstStyle>
          <a:p>
            <a:endParaRPr/>
          </a:p>
        </p:txBody>
      </p:sp>
      <p:sp>
        <p:nvSpPr>
          <p:cNvPr id="14" name="Google Shape;14;p1"/>
          <p:cNvSpPr txBox="1">
            <a:spLocks noGrp="1"/>
          </p:cNvSpPr>
          <p:nvPr>
            <p:ph type="sldNum" idx="12"/>
          </p:nvPr>
        </p:nvSpPr>
        <p:spPr>
          <a:xfrm>
            <a:off x="6553200" y="6245225"/>
            <a:ext cx="2133599" cy="476249"/>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35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nagc.org/resources-publications/resources/achievement-keeping-your-child-challenged/underachievement" TargetMode="External"/><Relationship Id="rId4" Type="http://schemas.openxmlformats.org/officeDocument/2006/relationships/hyperlink" Target="http://www.nagc.org/resources-publications/resources/key-reports-gifted-education"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cheryl.mccullough@apsva.u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hyperlink" Target="http://www.vagifted.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engifted.org/" TargetMode="External"/><Relationship Id="rId4" Type="http://schemas.openxmlformats.org/officeDocument/2006/relationships/hyperlink" Target="http://nagc.or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apsva.us/arts-education-overview/honors-band-orchestra-and-choru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apsva.us/Page/1846"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hyperlink" Target="http://www.vagifted.or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engifted.org/" TargetMode="External"/><Relationship Id="rId4" Type="http://schemas.openxmlformats.org/officeDocument/2006/relationships/hyperlink" Target="http://nagc.or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mailto:cheryl.mccullough@apsva.us"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oe.virginia.gov/instruction/gifted_ed/index.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apsva.us/wp-content/uploads/2015/04/2017-2022-Gifted-Services-Local-Plan.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5"/>
          <p:cNvPicPr preferRelativeResize="0">
            <a:picLocks noGrp="1"/>
          </p:cNvPicPr>
          <p:nvPr>
            <p:ph type="ctrTitle"/>
          </p:nvPr>
        </p:nvPicPr>
        <p:blipFill rotWithShape="1">
          <a:blip r:embed="rId3">
            <a:alphaModFix/>
          </a:blip>
          <a:srcRect/>
          <a:stretch/>
        </p:blipFill>
        <p:spPr>
          <a:xfrm>
            <a:off x="838200" y="609600"/>
            <a:ext cx="3009899" cy="1828800"/>
          </a:xfrm>
          <a:prstGeom prst="rect">
            <a:avLst/>
          </a:prstGeom>
          <a:noFill/>
          <a:ln w="9525" cap="flat" cmpd="sng">
            <a:solidFill>
              <a:srgbClr val="FFFF00"/>
            </a:solidFill>
            <a:prstDash val="solid"/>
            <a:miter lim="8000"/>
            <a:headEnd type="none" w="sm" len="sm"/>
            <a:tailEnd type="none" w="sm" len="sm"/>
          </a:ln>
        </p:spPr>
      </p:pic>
      <p:sp>
        <p:nvSpPr>
          <p:cNvPr id="102" name="Google Shape;102;p15"/>
          <p:cNvSpPr txBox="1">
            <a:spLocks noGrp="1"/>
          </p:cNvSpPr>
          <p:nvPr>
            <p:ph type="subTitle" idx="1"/>
          </p:nvPr>
        </p:nvSpPr>
        <p:spPr>
          <a:xfrm>
            <a:off x="914400" y="3276600"/>
            <a:ext cx="7010400" cy="129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800"/>
              <a:buFont typeface="Calibri"/>
              <a:buNone/>
            </a:pPr>
            <a:r>
              <a:rPr lang="en-US" sz="3200" b="1" i="0" u="none" strike="noStrike" cap="none" dirty="0">
                <a:solidFill>
                  <a:schemeClr val="lt1"/>
                </a:solidFill>
                <a:latin typeface="Tahoma"/>
                <a:ea typeface="Tahoma"/>
                <a:cs typeface="Tahoma"/>
                <a:sym typeface="Tahoma"/>
              </a:rPr>
              <a:t>David Steele, PhD</a:t>
            </a:r>
            <a:endParaRPr lang="en-US" b="1" dirty="0"/>
          </a:p>
          <a:p>
            <a:pPr marL="0" marR="0" lvl="0" indent="0" algn="l" rtl="0">
              <a:lnSpc>
                <a:spcPct val="100000"/>
              </a:lnSpc>
              <a:spcBef>
                <a:spcPts val="0"/>
              </a:spcBef>
              <a:spcAft>
                <a:spcPts val="0"/>
              </a:spcAft>
              <a:buClr>
                <a:schemeClr val="hlink"/>
              </a:buClr>
              <a:buSzPts val="800"/>
              <a:buFont typeface="Calibri"/>
              <a:buNone/>
            </a:pPr>
            <a:r>
              <a:rPr lang="en-US" sz="3200" b="1" i="0" u="none" strike="noStrike" cap="none" dirty="0">
                <a:solidFill>
                  <a:srgbClr val="FFFF00"/>
                </a:solidFill>
                <a:latin typeface="Tahoma"/>
                <a:ea typeface="Tahoma"/>
                <a:cs typeface="Tahoma"/>
                <a:sym typeface="Tahoma"/>
              </a:rPr>
              <a:t>Resource Teacher for the Gifted</a:t>
            </a:r>
          </a:p>
          <a:p>
            <a:pPr marL="0" marR="0" lvl="0" indent="0" algn="l" rtl="0">
              <a:lnSpc>
                <a:spcPct val="100000"/>
              </a:lnSpc>
              <a:spcBef>
                <a:spcPts val="0"/>
              </a:spcBef>
              <a:spcAft>
                <a:spcPts val="0"/>
              </a:spcAft>
              <a:buClr>
                <a:schemeClr val="hlink"/>
              </a:buClr>
              <a:buSzPts val="800"/>
              <a:buFont typeface="Calibri"/>
              <a:buNone/>
            </a:pPr>
            <a:r>
              <a:rPr lang="en-US" b="1" dirty="0">
                <a:solidFill>
                  <a:srgbClr val="FFFF00"/>
                </a:solidFill>
              </a:rPr>
              <a:t>Gunston Middle School</a:t>
            </a:r>
            <a:endParaRPr dirty="0"/>
          </a:p>
        </p:txBody>
      </p:sp>
      <p:pic>
        <p:nvPicPr>
          <p:cNvPr id="103" name="Google Shape;103;p15" descr="Gifted Logo.tiff"/>
          <p:cNvPicPr preferRelativeResize="0"/>
          <p:nvPr/>
        </p:nvPicPr>
        <p:blipFill rotWithShape="1">
          <a:blip r:embed="rId4">
            <a:alphaModFix/>
          </a:blip>
          <a:srcRect/>
          <a:stretch/>
        </p:blipFill>
        <p:spPr>
          <a:xfrm>
            <a:off x="6858000" y="685800"/>
            <a:ext cx="1637890" cy="229528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762000" y="498475"/>
            <a:ext cx="7593013" cy="855663"/>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1" i="0" u="none" strike="noStrike" cap="none">
                <a:solidFill>
                  <a:srgbClr val="FFFF00"/>
                </a:solidFill>
                <a:latin typeface="Tahoma"/>
                <a:ea typeface="Tahoma"/>
                <a:cs typeface="Tahoma"/>
                <a:sym typeface="Tahoma"/>
              </a:rPr>
              <a:t>My roles within a PLC</a:t>
            </a:r>
            <a:endParaRPr/>
          </a:p>
        </p:txBody>
      </p:sp>
      <p:sp>
        <p:nvSpPr>
          <p:cNvPr id="171" name="Google Shape;171;p24"/>
          <p:cNvSpPr txBox="1">
            <a:spLocks noGrp="1"/>
          </p:cNvSpPr>
          <p:nvPr>
            <p:ph type="body" idx="1"/>
          </p:nvPr>
        </p:nvSpPr>
        <p:spPr>
          <a:xfrm>
            <a:off x="762000" y="2057400"/>
            <a:ext cx="7593013" cy="31241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800"/>
              <a:buFont typeface="Noto Sans Symbols"/>
              <a:buNone/>
            </a:pPr>
            <a:r>
              <a:rPr lang="en-US" sz="3200" b="0" i="0" u="none" strike="noStrike" cap="none">
                <a:solidFill>
                  <a:schemeClr val="lt1"/>
                </a:solidFill>
                <a:latin typeface="Calibri"/>
                <a:ea typeface="Calibri"/>
                <a:cs typeface="Calibri"/>
                <a:sym typeface="Calibri"/>
              </a:rPr>
              <a:t>The primary role of the RTG is to increase teachers’ capacity to infuse gifted pedagogy into the general education classroom. </a:t>
            </a:r>
            <a:endParaRPr/>
          </a:p>
          <a:p>
            <a:pPr marL="0" marR="0" lvl="0" indent="0" algn="l" rtl="0">
              <a:lnSpc>
                <a:spcPct val="100000"/>
              </a:lnSpc>
              <a:spcBef>
                <a:spcPts val="640"/>
              </a:spcBef>
              <a:spcAft>
                <a:spcPts val="0"/>
              </a:spcAft>
              <a:buClr>
                <a:schemeClr val="hlink"/>
              </a:buClr>
              <a:buSzPts val="800"/>
              <a:buFont typeface="Noto Sans Symbols"/>
              <a:buNone/>
            </a:pPr>
            <a:endParaRPr sz="3200" b="0" i="0" u="none" strike="noStrike" cap="none">
              <a:solidFill>
                <a:schemeClr val="lt1"/>
              </a:solidFill>
              <a:latin typeface="Calibri"/>
              <a:ea typeface="Calibri"/>
              <a:cs typeface="Calibri"/>
              <a:sym typeface="Calibri"/>
            </a:endParaRPr>
          </a:p>
          <a:p>
            <a:pPr marL="457200" marR="0" lvl="1" indent="0" algn="l" rtl="0">
              <a:lnSpc>
                <a:spcPct val="100000"/>
              </a:lnSpc>
              <a:spcBef>
                <a:spcPts val="640"/>
              </a:spcBef>
              <a:spcAft>
                <a:spcPts val="0"/>
              </a:spcAft>
              <a:buClr>
                <a:schemeClr val="folHlink"/>
              </a:buClr>
              <a:buSzPts val="800"/>
              <a:buFont typeface="Noto Sans Symbols"/>
              <a:buNone/>
            </a:pPr>
            <a:r>
              <a:rPr lang="en-US" sz="3200" b="0" i="1" u="none" strike="noStrike" cap="none">
                <a:solidFill>
                  <a:srgbClr val="FFFF00"/>
                </a:solidFill>
                <a:latin typeface="Calibri"/>
                <a:ea typeface="Calibri"/>
                <a:cs typeface="Calibri"/>
                <a:sym typeface="Calibri"/>
              </a:rPr>
              <a:t>This capacity includes the ability to implement curriculum designed for high-ability learners</a:t>
            </a:r>
            <a:endParaRPr/>
          </a:p>
          <a:p>
            <a:pPr marL="0" marR="0" lvl="0" indent="0" algn="l" rtl="0">
              <a:lnSpc>
                <a:spcPct val="100000"/>
              </a:lnSpc>
              <a:spcBef>
                <a:spcPts val="720"/>
              </a:spcBef>
              <a:spcAft>
                <a:spcPts val="0"/>
              </a:spcAft>
              <a:buClr>
                <a:schemeClr val="hlink"/>
              </a:buClr>
              <a:buSzPts val="900"/>
              <a:buFont typeface="Noto Sans Symbols"/>
              <a:buNone/>
            </a:pPr>
            <a:endParaRPr sz="36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822325" y="287337"/>
            <a:ext cx="7543800" cy="1008062"/>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1" i="0" u="none" strike="noStrike" cap="none">
                <a:solidFill>
                  <a:srgbClr val="FFFF00"/>
                </a:solidFill>
                <a:latin typeface="Tahoma"/>
                <a:ea typeface="Tahoma"/>
                <a:cs typeface="Tahoma"/>
                <a:sym typeface="Tahoma"/>
              </a:rPr>
              <a:t>Role of the RTG</a:t>
            </a:r>
            <a:endParaRPr/>
          </a:p>
        </p:txBody>
      </p:sp>
      <p:sp>
        <p:nvSpPr>
          <p:cNvPr id="178" name="Google Shape;178;p25"/>
          <p:cNvSpPr txBox="1">
            <a:spLocks noGrp="1"/>
          </p:cNvSpPr>
          <p:nvPr>
            <p:ph type="body" idx="1"/>
          </p:nvPr>
        </p:nvSpPr>
        <p:spPr>
          <a:xfrm>
            <a:off x="533400" y="1371600"/>
            <a:ext cx="3749674" cy="5181600"/>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457200" marR="0" lvl="0" indent="-344170" algn="l" rtl="0">
              <a:lnSpc>
                <a:spcPct val="100000"/>
              </a:lnSpc>
              <a:spcBef>
                <a:spcPts val="0"/>
              </a:spcBef>
              <a:spcAft>
                <a:spcPts val="0"/>
              </a:spcAft>
              <a:buClr>
                <a:schemeClr val="lt1"/>
              </a:buClr>
              <a:buSzPts val="1820"/>
              <a:buChar char="●"/>
            </a:pPr>
            <a:r>
              <a:rPr lang="en-US" sz="700" b="0" i="0" u="none" strike="noStrike" cap="none">
                <a:solidFill>
                  <a:schemeClr val="lt1"/>
                </a:solidFill>
                <a:latin typeface="Tahoma"/>
                <a:ea typeface="Tahoma"/>
                <a:cs typeface="Tahoma"/>
                <a:sym typeface="Tahoma"/>
              </a:rPr>
              <a:t> </a:t>
            </a:r>
            <a:r>
              <a:rPr lang="en-US" sz="2400" b="0" i="0" u="none" strike="noStrike" cap="none">
                <a:solidFill>
                  <a:schemeClr val="lt1"/>
                </a:solidFill>
                <a:latin typeface="Calibri"/>
                <a:ea typeface="Calibri"/>
                <a:cs typeface="Calibri"/>
                <a:sym typeface="Calibri"/>
              </a:rPr>
              <a:t>Promote and model  procedures, strategies, and techniques to support gifted students</a:t>
            </a:r>
            <a:endParaRPr/>
          </a:p>
          <a:p>
            <a:pPr marL="0" marR="0" lvl="0" indent="0" algn="l" rtl="0">
              <a:lnSpc>
                <a:spcPct val="100000"/>
              </a:lnSpc>
              <a:spcBef>
                <a:spcPts val="370"/>
              </a:spcBef>
              <a:spcAft>
                <a:spcPts val="0"/>
              </a:spcAft>
              <a:buClr>
                <a:schemeClr val="hlink"/>
              </a:buClr>
              <a:buSzPts val="463"/>
              <a:buFont typeface="Noto Sans Symbols"/>
              <a:buNone/>
            </a:pPr>
            <a:endParaRPr sz="1850" b="0" i="0" u="none" strike="noStrike" cap="none">
              <a:solidFill>
                <a:schemeClr val="lt1"/>
              </a:solidFill>
              <a:latin typeface="Calibri"/>
              <a:ea typeface="Calibri"/>
              <a:cs typeface="Calibri"/>
              <a:sym typeface="Calibri"/>
            </a:endParaRPr>
          </a:p>
          <a:p>
            <a:pPr marL="457200" marR="0" lvl="0" indent="-344170" algn="l" rtl="0">
              <a:lnSpc>
                <a:spcPct val="100000"/>
              </a:lnSpc>
              <a:spcBef>
                <a:spcPts val="480"/>
              </a:spcBef>
              <a:spcAft>
                <a:spcPts val="0"/>
              </a:spcAft>
              <a:buClr>
                <a:schemeClr val="lt1"/>
              </a:buClr>
              <a:buSzPts val="1820"/>
              <a:buFont typeface="Calibri"/>
              <a:buChar char="●"/>
            </a:pPr>
            <a:r>
              <a:rPr lang="en-US" sz="1850" b="0" i="0" u="none" strike="noStrike" cap="none">
                <a:solidFill>
                  <a:schemeClr val="lt1"/>
                </a:solidFill>
                <a:latin typeface="Calibri"/>
                <a:ea typeface="Calibri"/>
                <a:cs typeface="Calibri"/>
                <a:sym typeface="Calibri"/>
              </a:rPr>
              <a:t> </a:t>
            </a:r>
            <a:r>
              <a:rPr lang="en-US" sz="2400" b="0" i="0" u="none" strike="noStrike" cap="none">
                <a:solidFill>
                  <a:schemeClr val="lt1"/>
                </a:solidFill>
                <a:latin typeface="Calibri"/>
                <a:ea typeface="Calibri"/>
                <a:cs typeface="Calibri"/>
                <a:sym typeface="Calibri"/>
              </a:rPr>
              <a:t>Work collaboratively with cluster teachers to plan and deliver instruction</a:t>
            </a:r>
            <a:endParaRPr/>
          </a:p>
          <a:p>
            <a:pPr marL="0" marR="0" lvl="0" indent="0" algn="l" rtl="0">
              <a:lnSpc>
                <a:spcPct val="100000"/>
              </a:lnSpc>
              <a:spcBef>
                <a:spcPts val="370"/>
              </a:spcBef>
              <a:spcAft>
                <a:spcPts val="0"/>
              </a:spcAft>
              <a:buClr>
                <a:schemeClr val="hlink"/>
              </a:buClr>
              <a:buSzPts val="463"/>
              <a:buFont typeface="Noto Sans Symbols"/>
              <a:buNone/>
            </a:pPr>
            <a:endParaRPr sz="1850" b="0" i="0" u="none" strike="noStrike" cap="none">
              <a:solidFill>
                <a:schemeClr val="lt1"/>
              </a:solidFill>
              <a:latin typeface="Calibri"/>
              <a:ea typeface="Calibri"/>
              <a:cs typeface="Calibri"/>
              <a:sym typeface="Calibri"/>
            </a:endParaRPr>
          </a:p>
          <a:p>
            <a:pPr marL="457200" marR="0" lvl="0" indent="-381000" algn="l" rtl="0">
              <a:lnSpc>
                <a:spcPct val="100000"/>
              </a:lnSpc>
              <a:spcBef>
                <a:spcPts val="480"/>
              </a:spcBef>
              <a:spcAft>
                <a:spcPts val="0"/>
              </a:spcAft>
              <a:buClr>
                <a:schemeClr val="lt1"/>
              </a:buClr>
              <a:buSzPts val="2400"/>
              <a:buFont typeface="Calibri"/>
              <a:buChar char="●"/>
            </a:pPr>
            <a:r>
              <a:rPr lang="en-US" sz="2400" b="0" i="0" u="none" strike="noStrike" cap="none">
                <a:solidFill>
                  <a:schemeClr val="lt1"/>
                </a:solidFill>
                <a:latin typeface="Calibri"/>
                <a:ea typeface="Calibri"/>
                <a:cs typeface="Calibri"/>
                <a:sym typeface="Calibri"/>
              </a:rPr>
              <a:t>Provide curricular resources in order to differentiate content for gifted students</a:t>
            </a:r>
            <a:endParaRPr/>
          </a:p>
        </p:txBody>
      </p:sp>
      <p:sp>
        <p:nvSpPr>
          <p:cNvPr id="179" name="Google Shape;179;p25"/>
          <p:cNvSpPr txBox="1">
            <a:spLocks noGrp="1"/>
          </p:cNvSpPr>
          <p:nvPr>
            <p:ph type="body" idx="2"/>
          </p:nvPr>
        </p:nvSpPr>
        <p:spPr>
          <a:xfrm>
            <a:off x="4648200" y="1447800"/>
            <a:ext cx="3749700" cy="5105400"/>
          </a:xfrm>
          <a:prstGeom prst="rect">
            <a:avLst/>
          </a:prstGeom>
          <a:noFill/>
          <a:ln w="9525" cap="flat" cmpd="sng">
            <a:solidFill>
              <a:srgbClr val="002060"/>
            </a:solidFill>
            <a:prstDash val="solid"/>
            <a:miter lim="8000"/>
            <a:headEnd type="none" w="sm" len="sm"/>
            <a:tailEnd type="none" w="sm" len="sm"/>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lt1"/>
              </a:buClr>
              <a:buSzPts val="2400"/>
              <a:buFont typeface="Calibri"/>
              <a:buChar char="●"/>
            </a:pPr>
            <a:r>
              <a:rPr lang="en-US" sz="2400" b="0" i="0" u="none" strike="noStrike" cap="none">
                <a:solidFill>
                  <a:schemeClr val="lt1"/>
                </a:solidFill>
                <a:latin typeface="Calibri"/>
                <a:ea typeface="Calibri"/>
                <a:cs typeface="Calibri"/>
                <a:sym typeface="Calibri"/>
              </a:rPr>
              <a:t>Lead PD and/or inform staff about gifted education training opportunities</a:t>
            </a:r>
            <a:br>
              <a:rPr lang="en-US" sz="2400" b="0" i="0" u="none" strike="noStrike" cap="none">
                <a:solidFill>
                  <a:schemeClr val="lt1"/>
                </a:solidFill>
                <a:latin typeface="Calibri"/>
                <a:ea typeface="Calibri"/>
                <a:cs typeface="Calibri"/>
                <a:sym typeface="Calibri"/>
              </a:rPr>
            </a:br>
            <a:endParaRPr sz="2400" b="0" i="0" u="none" strike="noStrike" cap="none">
              <a:solidFill>
                <a:schemeClr val="lt1"/>
              </a:solidFill>
              <a:latin typeface="Calibri"/>
              <a:ea typeface="Calibri"/>
              <a:cs typeface="Calibri"/>
              <a:sym typeface="Calibri"/>
            </a:endParaRPr>
          </a:p>
          <a:p>
            <a:pPr marL="457200" marR="0" lvl="0" indent="-381000" algn="l" rtl="0">
              <a:lnSpc>
                <a:spcPct val="100000"/>
              </a:lnSpc>
              <a:spcBef>
                <a:spcPts val="0"/>
              </a:spcBef>
              <a:spcAft>
                <a:spcPts val="0"/>
              </a:spcAft>
              <a:buClr>
                <a:schemeClr val="lt1"/>
              </a:buClr>
              <a:buSzPts val="2400"/>
              <a:buFont typeface="Calibri"/>
              <a:buChar char="●"/>
            </a:pPr>
            <a:r>
              <a:rPr lang="en-US" sz="2400" b="0" i="0" u="none" strike="noStrike" cap="none">
                <a:solidFill>
                  <a:schemeClr val="lt1"/>
                </a:solidFill>
                <a:latin typeface="Calibri"/>
                <a:ea typeface="Calibri"/>
                <a:cs typeface="Calibri"/>
                <a:sym typeface="Calibri"/>
              </a:rPr>
              <a:t>Advocate for underrepresented populations to include 2e, ESOL/HILT, children from poverty </a:t>
            </a:r>
            <a:endParaRPr/>
          </a:p>
          <a:p>
            <a:pPr marL="0" marR="0" lvl="0" indent="0" algn="l" rtl="0">
              <a:lnSpc>
                <a:spcPct val="100000"/>
              </a:lnSpc>
              <a:spcBef>
                <a:spcPts val="480"/>
              </a:spcBef>
              <a:spcAft>
                <a:spcPts val="0"/>
              </a:spcAft>
              <a:buClr>
                <a:schemeClr val="hlink"/>
              </a:buClr>
              <a:buSzPts val="600"/>
              <a:buFont typeface="Noto Sans Symbols"/>
              <a:buNone/>
            </a:pPr>
            <a:endParaRPr sz="2400" b="0" i="0" u="none" strike="noStrike" cap="none">
              <a:solidFill>
                <a:schemeClr val="lt1"/>
              </a:solidFill>
              <a:latin typeface="Calibri"/>
              <a:ea typeface="Calibri"/>
              <a:cs typeface="Calibri"/>
              <a:sym typeface="Calibri"/>
            </a:endParaRPr>
          </a:p>
          <a:p>
            <a:pPr marL="457200" marR="0" lvl="0" indent="-381000" algn="l" rtl="0">
              <a:lnSpc>
                <a:spcPct val="100000"/>
              </a:lnSpc>
              <a:spcBef>
                <a:spcPts val="480"/>
              </a:spcBef>
              <a:spcAft>
                <a:spcPts val="0"/>
              </a:spcAft>
              <a:buClr>
                <a:schemeClr val="lt1"/>
              </a:buClr>
              <a:buSzPts val="2400"/>
              <a:buFont typeface="Calibri"/>
              <a:buChar char="●"/>
            </a:pPr>
            <a:r>
              <a:rPr lang="en-US" sz="2400" b="0" i="0" u="none" strike="noStrike" cap="none">
                <a:solidFill>
                  <a:schemeClr val="lt1"/>
                </a:solidFill>
                <a:latin typeface="Calibri"/>
                <a:ea typeface="Calibri"/>
                <a:cs typeface="Calibri"/>
                <a:sym typeface="Calibri"/>
              </a:rPr>
              <a:t>Facilitate the gifted identification process</a:t>
            </a:r>
            <a:endParaRPr/>
          </a:p>
          <a:p>
            <a:pPr marL="0" marR="0" lvl="0" indent="0" algn="l" rtl="0">
              <a:lnSpc>
                <a:spcPct val="100000"/>
              </a:lnSpc>
              <a:spcBef>
                <a:spcPts val="480"/>
              </a:spcBef>
              <a:spcAft>
                <a:spcPts val="0"/>
              </a:spcAft>
              <a:buClr>
                <a:schemeClr val="hlink"/>
              </a:buClr>
              <a:buSzPts val="600"/>
              <a:buFont typeface="Noto Sans Symbols"/>
              <a:buNone/>
            </a:pPr>
            <a:endParaRPr sz="24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480"/>
              </a:spcBef>
              <a:spcAft>
                <a:spcPts val="0"/>
              </a:spcAft>
              <a:buClr>
                <a:schemeClr val="hlink"/>
              </a:buClr>
              <a:buSzPts val="600"/>
              <a:buFont typeface="Arial"/>
              <a:buNone/>
            </a:pPr>
            <a:endParaRPr sz="24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480"/>
              </a:spcBef>
              <a:spcAft>
                <a:spcPts val="0"/>
              </a:spcAft>
              <a:buClr>
                <a:schemeClr val="hlink"/>
              </a:buClr>
              <a:buSzPts val="1560"/>
              <a:buFont typeface="Arial"/>
              <a:buChar char="•"/>
            </a:pPr>
            <a:r>
              <a:rPr lang="en-US" sz="2400" b="0" i="1" u="none" strike="noStrike" cap="none">
                <a:solidFill>
                  <a:schemeClr val="lt1"/>
                </a:solidFill>
                <a:latin typeface="Cambria"/>
                <a:ea typeface="Cambria"/>
                <a:cs typeface="Cambria"/>
                <a:sym typeface="Cambria"/>
              </a:rPr>
              <a:t>APS Local Plan for the Gifted 2012-2017</a:t>
            </a:r>
            <a:endParaRPr/>
          </a:p>
          <a:p>
            <a:pPr marL="342900" marR="0" lvl="0" indent="-342900" algn="l" rtl="0">
              <a:lnSpc>
                <a:spcPct val="100000"/>
              </a:lnSpc>
              <a:spcBef>
                <a:spcPts val="480"/>
              </a:spcBef>
              <a:spcAft>
                <a:spcPts val="0"/>
              </a:spcAft>
              <a:buClr>
                <a:schemeClr val="hlink"/>
              </a:buClr>
              <a:buSzPts val="600"/>
              <a:buFont typeface="Arial"/>
              <a:buNone/>
            </a:pP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537029" y="283029"/>
            <a:ext cx="8061324" cy="1752600"/>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000"/>
              <a:buFont typeface="Tahoma"/>
              <a:buNone/>
            </a:pPr>
            <a:r>
              <a:rPr lang="en-US" sz="4000" b="1" i="0" u="none" strike="noStrike" cap="none">
                <a:solidFill>
                  <a:srgbClr val="FFFF00"/>
                </a:solidFill>
                <a:latin typeface="Tahoma"/>
                <a:ea typeface="Tahoma"/>
                <a:cs typeface="Tahoma"/>
                <a:sym typeface="Tahoma"/>
              </a:rPr>
              <a:t>Gifted Services in </a:t>
            </a:r>
            <a:br>
              <a:rPr lang="en-US" sz="4000" b="1" i="0" u="none" strike="noStrike" cap="none">
                <a:solidFill>
                  <a:srgbClr val="FFFF00"/>
                </a:solidFill>
                <a:latin typeface="Tahoma"/>
                <a:ea typeface="Tahoma"/>
                <a:cs typeface="Tahoma"/>
                <a:sym typeface="Tahoma"/>
              </a:rPr>
            </a:br>
            <a:r>
              <a:rPr lang="en-US" sz="4000" b="1" i="0" u="none" strike="noStrike" cap="none">
                <a:solidFill>
                  <a:srgbClr val="FFFF00"/>
                </a:solidFill>
                <a:latin typeface="Tahoma"/>
                <a:ea typeface="Tahoma"/>
                <a:cs typeface="Tahoma"/>
                <a:sym typeface="Tahoma"/>
              </a:rPr>
              <a:t>6-8 classrooms</a:t>
            </a:r>
            <a:endParaRPr/>
          </a:p>
        </p:txBody>
      </p:sp>
      <p:pic>
        <p:nvPicPr>
          <p:cNvPr id="185" name="Google Shape;185;p26"/>
          <p:cNvPicPr preferRelativeResize="0"/>
          <p:nvPr/>
        </p:nvPicPr>
        <p:blipFill rotWithShape="1">
          <a:blip r:embed="rId3">
            <a:alphaModFix/>
          </a:blip>
          <a:srcRect/>
          <a:stretch/>
        </p:blipFill>
        <p:spPr>
          <a:xfrm>
            <a:off x="203200" y="4927600"/>
            <a:ext cx="3007867" cy="1828617"/>
          </a:xfrm>
          <a:prstGeom prst="rect">
            <a:avLst/>
          </a:prstGeom>
          <a:noFill/>
          <a:ln>
            <a:noFill/>
          </a:ln>
        </p:spPr>
      </p:pic>
      <p:pic>
        <p:nvPicPr>
          <p:cNvPr id="186" name="Google Shape;186;p26" descr="Gifted Logo.tiff"/>
          <p:cNvPicPr preferRelativeResize="0"/>
          <p:nvPr/>
        </p:nvPicPr>
        <p:blipFill rotWithShape="1">
          <a:blip r:embed="rId4">
            <a:alphaModFix/>
          </a:blip>
          <a:srcRect/>
          <a:stretch/>
        </p:blipFill>
        <p:spPr>
          <a:xfrm>
            <a:off x="7355115" y="4559301"/>
            <a:ext cx="1637890" cy="2295289"/>
          </a:xfrm>
          <a:prstGeom prst="rect">
            <a:avLst/>
          </a:prstGeom>
          <a:noFill/>
          <a:ln>
            <a:noFill/>
          </a:ln>
        </p:spPr>
      </p:pic>
      <p:sp>
        <p:nvSpPr>
          <p:cNvPr id="187" name="Google Shape;187;p26"/>
          <p:cNvSpPr txBox="1"/>
          <p:nvPr/>
        </p:nvSpPr>
        <p:spPr>
          <a:xfrm>
            <a:off x="1016000" y="2394857"/>
            <a:ext cx="7460343" cy="206210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FFFF00"/>
              </a:buClr>
              <a:buSzPts val="3200"/>
              <a:buFont typeface="Arial"/>
              <a:buChar char="•"/>
            </a:pPr>
            <a:r>
              <a:rPr lang="en-US" sz="3200" b="0" i="0" u="none" strike="noStrike" cap="none">
                <a:solidFill>
                  <a:srgbClr val="FFFF00"/>
                </a:solidFill>
                <a:latin typeface="Arial"/>
                <a:ea typeface="Arial"/>
                <a:cs typeface="Arial"/>
                <a:sym typeface="Arial"/>
              </a:rPr>
              <a:t>Collaborative Cluster Model </a:t>
            </a:r>
            <a:endParaRPr/>
          </a:p>
          <a:p>
            <a:pPr marL="457200" marR="0" lvl="0" indent="-457200" algn="l" rtl="0">
              <a:lnSpc>
                <a:spcPct val="100000"/>
              </a:lnSpc>
              <a:spcBef>
                <a:spcPts val="0"/>
              </a:spcBef>
              <a:spcAft>
                <a:spcPts val="0"/>
              </a:spcAft>
              <a:buClr>
                <a:srgbClr val="FFFF00"/>
              </a:buClr>
              <a:buSzPts val="3200"/>
              <a:buFont typeface="Arial"/>
              <a:buChar char="•"/>
            </a:pPr>
            <a:r>
              <a:rPr lang="en-US" sz="3200" b="0" i="0" u="none" strike="noStrike" cap="none">
                <a:solidFill>
                  <a:srgbClr val="FFFF00"/>
                </a:solidFill>
                <a:latin typeface="Arial"/>
                <a:ea typeface="Arial"/>
                <a:cs typeface="Arial"/>
                <a:sym typeface="Arial"/>
              </a:rPr>
              <a:t>Cluster Teacher is primary deliverer of differentiation with support from RTG</a:t>
            </a:r>
            <a:endParaRPr sz="3200" b="0" i="0" u="none" strike="noStrike" cap="none">
              <a:solidFill>
                <a:srgbClr val="FFFF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title"/>
          </p:nvPr>
        </p:nvSpPr>
        <p:spPr>
          <a:xfrm>
            <a:off x="822325" y="152400"/>
            <a:ext cx="7543800" cy="1389063"/>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1" i="0" u="none" strike="noStrike" cap="none">
                <a:solidFill>
                  <a:srgbClr val="FFFF00"/>
                </a:solidFill>
                <a:latin typeface="Tahoma"/>
                <a:ea typeface="Tahoma"/>
                <a:cs typeface="Tahoma"/>
                <a:sym typeface="Tahoma"/>
              </a:rPr>
              <a:t>Classroom Support</a:t>
            </a:r>
            <a:br>
              <a:rPr lang="en-US" sz="4400" b="1" i="0" u="none" strike="noStrike" cap="none">
                <a:solidFill>
                  <a:srgbClr val="FFFF00"/>
                </a:solidFill>
                <a:latin typeface="Tahoma"/>
                <a:ea typeface="Tahoma"/>
                <a:cs typeface="Tahoma"/>
                <a:sym typeface="Tahoma"/>
              </a:rPr>
            </a:br>
            <a:r>
              <a:rPr lang="en-US" sz="4400" b="1" i="0" u="none" strike="noStrike" cap="none">
                <a:solidFill>
                  <a:srgbClr val="FFFF00"/>
                </a:solidFill>
                <a:latin typeface="Tahoma"/>
                <a:ea typeface="Tahoma"/>
                <a:cs typeface="Tahoma"/>
                <a:sym typeface="Tahoma"/>
              </a:rPr>
              <a:t>(Grades 6-8)</a:t>
            </a:r>
            <a:endParaRPr/>
          </a:p>
        </p:txBody>
      </p:sp>
      <p:sp>
        <p:nvSpPr>
          <p:cNvPr id="194" name="Google Shape;194;p27"/>
          <p:cNvSpPr txBox="1">
            <a:spLocks noGrp="1"/>
          </p:cNvSpPr>
          <p:nvPr>
            <p:ph type="body" idx="1"/>
          </p:nvPr>
        </p:nvSpPr>
        <p:spPr>
          <a:xfrm>
            <a:off x="457200" y="1752600"/>
            <a:ext cx="8305799" cy="4022724"/>
          </a:xfrm>
          <a:prstGeom prst="rect">
            <a:avLst/>
          </a:prstGeom>
          <a:noFill/>
          <a:ln>
            <a:noFill/>
          </a:ln>
        </p:spPr>
        <p:txBody>
          <a:bodyPr spcFirstLastPara="1" wrap="square" lIns="91425" tIns="45700" rIns="91425" bIns="45700" anchor="t" anchorCtr="0">
            <a:noAutofit/>
          </a:bodyPr>
          <a:lstStyle/>
          <a:p>
            <a:pPr marL="742950" marR="0" lvl="1" indent="-285750" algn="l" rtl="0">
              <a:lnSpc>
                <a:spcPct val="100000"/>
              </a:lnSpc>
              <a:spcBef>
                <a:spcPts val="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Collaborate with grade-level teams to plan and/or implement advanced content</a:t>
            </a:r>
            <a:endParaRPr/>
          </a:p>
          <a:p>
            <a:pPr marL="1143000" marR="0" lvl="2" indent="-228600" algn="l" rtl="0">
              <a:lnSpc>
                <a:spcPct val="100000"/>
              </a:lnSpc>
              <a:spcBef>
                <a:spcPts val="480"/>
              </a:spcBef>
              <a:spcAft>
                <a:spcPts val="0"/>
              </a:spcAft>
              <a:buClr>
                <a:schemeClr val="hlink"/>
              </a:buClr>
              <a:buSzPts val="1560"/>
              <a:buFont typeface="Noto Sans Symbols"/>
              <a:buChar char="■"/>
            </a:pPr>
            <a:r>
              <a:rPr lang="en-US" sz="2400" b="0" i="0" u="none" strike="noStrike" cap="none">
                <a:solidFill>
                  <a:schemeClr val="lt1"/>
                </a:solidFill>
                <a:latin typeface="Calibri"/>
                <a:ea typeface="Calibri"/>
                <a:cs typeface="Calibri"/>
                <a:sym typeface="Calibri"/>
              </a:rPr>
              <a:t>Socratic seminar</a:t>
            </a:r>
            <a:endParaRPr/>
          </a:p>
          <a:p>
            <a:pPr marL="742950" marR="0" lvl="1" indent="-285750" algn="l" rtl="0">
              <a:lnSpc>
                <a:spcPct val="10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Utilize collaborative teaching methods to provide support for differentiating instruction</a:t>
            </a:r>
            <a:endParaRPr/>
          </a:p>
          <a:p>
            <a:pPr marL="1143000" marR="0" lvl="2" indent="-228600" algn="l" rtl="0">
              <a:lnSpc>
                <a:spcPct val="100000"/>
              </a:lnSpc>
              <a:spcBef>
                <a:spcPts val="480"/>
              </a:spcBef>
              <a:spcAft>
                <a:spcPts val="0"/>
              </a:spcAft>
              <a:buClr>
                <a:schemeClr val="hlink"/>
              </a:buClr>
              <a:buSzPts val="1560"/>
              <a:buFont typeface="Noto Sans Symbols"/>
              <a:buChar char="■"/>
            </a:pPr>
            <a:r>
              <a:rPr lang="en-US" sz="2400" b="0" i="0" u="none" strike="noStrike" cap="none">
                <a:solidFill>
                  <a:schemeClr val="lt1"/>
                </a:solidFill>
                <a:latin typeface="Calibri"/>
                <a:ea typeface="Calibri"/>
                <a:cs typeface="Calibri"/>
                <a:sym typeface="Calibri"/>
              </a:rPr>
              <a:t>Experimental design</a:t>
            </a:r>
            <a:endParaRPr/>
          </a:p>
          <a:p>
            <a:pPr marL="742950" marR="0" lvl="1" indent="-285750" algn="l" rtl="0">
              <a:lnSpc>
                <a:spcPct val="10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Working with teachers to find and nurture underrepresented populations</a:t>
            </a:r>
            <a:endParaRPr/>
          </a:p>
          <a:p>
            <a:pPr marL="1143000" marR="0" lvl="2" indent="-228600" algn="l" rtl="0">
              <a:lnSpc>
                <a:spcPct val="100000"/>
              </a:lnSpc>
              <a:spcBef>
                <a:spcPts val="480"/>
              </a:spcBef>
              <a:spcAft>
                <a:spcPts val="0"/>
              </a:spcAft>
              <a:buClr>
                <a:schemeClr val="hlink"/>
              </a:buClr>
              <a:buSzPts val="1560"/>
              <a:buFont typeface="Noto Sans Symbols"/>
              <a:buChar char="■"/>
            </a:pPr>
            <a:r>
              <a:rPr lang="en-US" sz="2400" b="0" i="0" u="none" strike="noStrike" cap="none">
                <a:solidFill>
                  <a:schemeClr val="lt1"/>
                </a:solidFill>
                <a:latin typeface="Calibri"/>
                <a:ea typeface="Calibri"/>
                <a:cs typeface="Calibri"/>
                <a:sym typeface="Calibri"/>
              </a:rPr>
              <a:t>Working with Minority Achievement Coordinator </a:t>
            </a:r>
            <a:endParaRPr/>
          </a:p>
          <a:p>
            <a:pPr marL="1143000" marR="0" lvl="2" indent="-228600" algn="l" rtl="0">
              <a:lnSpc>
                <a:spcPct val="100000"/>
              </a:lnSpc>
              <a:spcBef>
                <a:spcPts val="480"/>
              </a:spcBef>
              <a:spcAft>
                <a:spcPts val="0"/>
              </a:spcAft>
              <a:buClr>
                <a:schemeClr val="hlink"/>
              </a:buClr>
              <a:buSzPts val="1560"/>
              <a:buFont typeface="Noto Sans Symbols"/>
              <a:buChar char="■"/>
            </a:pPr>
            <a:r>
              <a:rPr lang="en-US" sz="2400" b="0" i="0" u="none" strike="noStrike" cap="none">
                <a:solidFill>
                  <a:schemeClr val="lt1"/>
                </a:solidFill>
                <a:latin typeface="Calibri"/>
                <a:ea typeface="Calibri"/>
                <a:cs typeface="Calibri"/>
                <a:sym typeface="Calibri"/>
              </a:rPr>
              <a:t>Focus on 2 X10 </a:t>
            </a:r>
            <a:endParaRPr/>
          </a:p>
          <a:p>
            <a:pPr marL="1143000" marR="0" lvl="2" indent="-228600" algn="l" rtl="0">
              <a:lnSpc>
                <a:spcPct val="100000"/>
              </a:lnSpc>
              <a:spcBef>
                <a:spcPts val="480"/>
              </a:spcBef>
              <a:spcAft>
                <a:spcPts val="0"/>
              </a:spcAft>
              <a:buClr>
                <a:schemeClr val="hlink"/>
              </a:buClr>
              <a:buSzPts val="600"/>
              <a:buFont typeface="Noto Sans Symbols"/>
              <a:buNone/>
            </a:pPr>
            <a:endParaRPr sz="2400" b="0" i="0" u="none" strike="noStrike" cap="none">
              <a:solidFill>
                <a:schemeClr val="lt1"/>
              </a:solidFill>
              <a:latin typeface="Calibri"/>
              <a:ea typeface="Calibri"/>
              <a:cs typeface="Calibri"/>
              <a:sym typeface="Calibri"/>
            </a:endParaRPr>
          </a:p>
          <a:p>
            <a:pPr marL="914400" marR="0" lvl="2" indent="0" algn="l" rtl="0">
              <a:lnSpc>
                <a:spcPct val="100000"/>
              </a:lnSpc>
              <a:spcBef>
                <a:spcPts val="480"/>
              </a:spcBef>
              <a:spcAft>
                <a:spcPts val="0"/>
              </a:spcAft>
              <a:buClr>
                <a:schemeClr val="hlink"/>
              </a:buClr>
              <a:buSzPts val="600"/>
              <a:buFont typeface="Noto Sans Symbols"/>
              <a:buNone/>
            </a:pPr>
            <a:r>
              <a:rPr lang="en-US" sz="2400" b="0" i="0" u="none" strike="noStrike" cap="none">
                <a:solidFill>
                  <a:schemeClr val="lt1"/>
                </a:solidFill>
                <a:latin typeface="Calibri"/>
                <a:ea typeface="Calibri"/>
                <a:cs typeface="Calibri"/>
                <a:sym typeface="Calibri"/>
              </a:rPr>
              <a:t> </a:t>
            </a:r>
            <a:endParaRPr/>
          </a:p>
          <a:p>
            <a:pPr marL="742950" marR="0" lvl="1" indent="-285750" algn="l" rtl="0">
              <a:lnSpc>
                <a:spcPct val="100000"/>
              </a:lnSpc>
              <a:spcBef>
                <a:spcPts val="560"/>
              </a:spcBef>
              <a:spcAft>
                <a:spcPts val="0"/>
              </a:spcAft>
              <a:buClr>
                <a:schemeClr val="folHlink"/>
              </a:buClr>
              <a:buSzPts val="700"/>
              <a:buFont typeface="Noto Sans Symbols"/>
              <a:buNone/>
            </a:pPr>
            <a:endParaRPr sz="2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560"/>
              </a:spcBef>
              <a:spcAft>
                <a:spcPts val="0"/>
              </a:spcAft>
              <a:buClr>
                <a:schemeClr val="folHlink"/>
              </a:buClr>
              <a:buSzPts val="700"/>
              <a:buFont typeface="Noto Sans Symbols"/>
              <a:buNone/>
            </a:pPr>
            <a:endParaRPr sz="2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480"/>
              </a:spcBef>
              <a:spcAft>
                <a:spcPts val="0"/>
              </a:spcAft>
              <a:buClr>
                <a:schemeClr val="folHlink"/>
              </a:buClr>
              <a:buSzPts val="600"/>
              <a:buFont typeface="Noto Sans Symbols"/>
              <a:buNone/>
            </a:pPr>
            <a:endParaRPr sz="24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480"/>
              </a:spcBef>
              <a:spcAft>
                <a:spcPts val="0"/>
              </a:spcAft>
              <a:buClr>
                <a:schemeClr val="folHlink"/>
              </a:buClr>
              <a:buSzPts val="600"/>
              <a:buFont typeface="Noto Sans Symbols"/>
              <a:buNone/>
            </a:pPr>
            <a:endParaRPr sz="24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480"/>
              </a:spcBef>
              <a:spcAft>
                <a:spcPts val="0"/>
              </a:spcAft>
              <a:buClr>
                <a:schemeClr val="folHlink"/>
              </a:buClr>
              <a:buSzPts val="600"/>
              <a:buFont typeface="Noto Sans Symbols"/>
              <a:buNone/>
            </a:pP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8" descr="CCT Framework.tiff"/>
          <p:cNvPicPr preferRelativeResize="0"/>
          <p:nvPr/>
        </p:nvPicPr>
        <p:blipFill rotWithShape="1">
          <a:blip r:embed="rId3">
            <a:alphaModFix/>
          </a:blip>
          <a:srcRect/>
          <a:stretch/>
        </p:blipFill>
        <p:spPr>
          <a:xfrm>
            <a:off x="1676400" y="0"/>
            <a:ext cx="5520129" cy="68387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457200" y="228600"/>
            <a:ext cx="8229600" cy="1371599"/>
          </a:xfrm>
          <a:prstGeom prst="rect">
            <a:avLst/>
          </a:prstGeom>
          <a:noFill/>
          <a:ln w="38100" cap="flat" cmpd="sng">
            <a:solidFill>
              <a:srgbClr val="FFFF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Calibri"/>
              <a:buNone/>
            </a:pPr>
            <a:r>
              <a:rPr lang="en-US" sz="4400" b="1" i="0" u="none" strike="noStrike" cap="none">
                <a:solidFill>
                  <a:srgbClr val="FFFF00"/>
                </a:solidFill>
                <a:latin typeface="Calibri"/>
                <a:ea typeface="Calibri"/>
                <a:cs typeface="Calibri"/>
                <a:sym typeface="Calibri"/>
              </a:rPr>
              <a:t>Advanced-Content Resources</a:t>
            </a:r>
            <a:endParaRPr/>
          </a:p>
        </p:txBody>
      </p:sp>
      <p:sp>
        <p:nvSpPr>
          <p:cNvPr id="207" name="Google Shape;207;p29"/>
          <p:cNvSpPr txBox="1">
            <a:spLocks noGrp="1"/>
          </p:cNvSpPr>
          <p:nvPr>
            <p:ph type="body" idx="4294967295"/>
          </p:nvPr>
        </p:nvSpPr>
        <p:spPr>
          <a:xfrm>
            <a:off x="457200" y="1693863"/>
            <a:ext cx="4114800" cy="4859336"/>
          </a:xfrm>
          <a:prstGeom prst="rect">
            <a:avLst/>
          </a:prstGeom>
          <a:noFill/>
          <a:ln w="9525" cap="flat" cmpd="sng">
            <a:solidFill>
              <a:srgbClr val="002060"/>
            </a:solidFill>
            <a:prstDash val="solid"/>
            <a:miter lim="8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430"/>
              <a:buFont typeface="Noto Sans Symbols"/>
              <a:buChar char="■"/>
            </a:pPr>
            <a:r>
              <a:rPr lang="en-US" sz="2200" b="0" i="1" u="none" strike="noStrike" cap="none">
                <a:solidFill>
                  <a:schemeClr val="lt1"/>
                </a:solidFill>
                <a:latin typeface="Calibri"/>
                <a:ea typeface="Calibri"/>
                <a:cs typeface="Calibri"/>
                <a:sym typeface="Calibri"/>
              </a:rPr>
              <a:t>William and Mary Literature Units</a:t>
            </a:r>
            <a:endParaRPr/>
          </a:p>
          <a:p>
            <a:pPr marL="342900" marR="0" lvl="0" indent="-342900" algn="l" rtl="0">
              <a:lnSpc>
                <a:spcPct val="100000"/>
              </a:lnSpc>
              <a:spcBef>
                <a:spcPts val="440"/>
              </a:spcBef>
              <a:spcAft>
                <a:spcPts val="0"/>
              </a:spcAft>
              <a:buClr>
                <a:schemeClr val="hlink"/>
              </a:buClr>
              <a:buSzPts val="1430"/>
              <a:buFont typeface="Noto Sans Symbols"/>
              <a:buChar char="■"/>
            </a:pPr>
            <a:r>
              <a:rPr lang="en-US" sz="2200" b="0" i="1" u="none" strike="noStrike" cap="none">
                <a:solidFill>
                  <a:schemeClr val="lt1"/>
                </a:solidFill>
                <a:latin typeface="Calibri"/>
                <a:ea typeface="Calibri"/>
                <a:cs typeface="Calibri"/>
                <a:sym typeface="Calibri"/>
              </a:rPr>
              <a:t>Socratic Seminar </a:t>
            </a:r>
            <a:endParaRPr/>
          </a:p>
          <a:p>
            <a:pPr marL="342900" marR="0" lvl="0" indent="-342900" algn="l" rtl="0">
              <a:lnSpc>
                <a:spcPct val="100000"/>
              </a:lnSpc>
              <a:spcBef>
                <a:spcPts val="440"/>
              </a:spcBef>
              <a:spcAft>
                <a:spcPts val="0"/>
              </a:spcAft>
              <a:buClr>
                <a:schemeClr val="hlink"/>
              </a:buClr>
              <a:buSzPts val="1430"/>
              <a:buFont typeface="Noto Sans Symbols"/>
              <a:buChar char="■"/>
            </a:pPr>
            <a:r>
              <a:rPr lang="en-US" sz="2200" b="0" i="1" u="none" strike="noStrike" cap="none">
                <a:solidFill>
                  <a:schemeClr val="lt1"/>
                </a:solidFill>
                <a:latin typeface="Calibri"/>
                <a:ea typeface="Calibri"/>
                <a:cs typeface="Calibri"/>
                <a:sym typeface="Calibri"/>
              </a:rPr>
              <a:t>Jacob’s Ladder Reading Comprehension Program</a:t>
            </a:r>
            <a:endParaRPr/>
          </a:p>
          <a:p>
            <a:pPr marL="342900" marR="0" lvl="0" indent="-342900" algn="l" rtl="0">
              <a:lnSpc>
                <a:spcPct val="100000"/>
              </a:lnSpc>
              <a:spcBef>
                <a:spcPts val="440"/>
              </a:spcBef>
              <a:spcAft>
                <a:spcPts val="0"/>
              </a:spcAft>
              <a:buClr>
                <a:schemeClr val="hlink"/>
              </a:buClr>
              <a:buSzPts val="1430"/>
              <a:buFont typeface="Noto Sans Symbols"/>
              <a:buChar char="■"/>
            </a:pPr>
            <a:r>
              <a:rPr lang="en-US" sz="2200" b="0" i="1" u="none" strike="noStrike" cap="none">
                <a:solidFill>
                  <a:schemeClr val="lt1"/>
                </a:solidFill>
                <a:latin typeface="Calibri"/>
                <a:ea typeface="Calibri"/>
                <a:cs typeface="Calibri"/>
                <a:sym typeface="Calibri"/>
              </a:rPr>
              <a:t>Schoolwide Enrichment Model-Reading (SEM-R) Framework</a:t>
            </a:r>
            <a:endParaRPr/>
          </a:p>
          <a:p>
            <a:pPr marL="342900" marR="0" lvl="0" indent="-342900" algn="l" rtl="0">
              <a:lnSpc>
                <a:spcPct val="100000"/>
              </a:lnSpc>
              <a:spcBef>
                <a:spcPts val="440"/>
              </a:spcBef>
              <a:spcAft>
                <a:spcPts val="0"/>
              </a:spcAft>
              <a:buClr>
                <a:schemeClr val="hlink"/>
              </a:buClr>
              <a:buSzPts val="1430"/>
              <a:buFont typeface="Noto Sans Symbols"/>
              <a:buChar char="■"/>
            </a:pPr>
            <a:r>
              <a:rPr lang="en-US" sz="2200" b="0" i="1" u="none" strike="noStrike" cap="none">
                <a:solidFill>
                  <a:schemeClr val="lt1"/>
                </a:solidFill>
                <a:latin typeface="Calibri"/>
                <a:ea typeface="Calibri"/>
                <a:cs typeface="Calibri"/>
                <a:sym typeface="Calibri"/>
              </a:rPr>
              <a:t>Best of the Continental Math League </a:t>
            </a:r>
            <a:endParaRPr/>
          </a:p>
          <a:p>
            <a:pPr marL="0" marR="0" lvl="0" indent="0" algn="l" rtl="0">
              <a:lnSpc>
                <a:spcPct val="80000"/>
              </a:lnSpc>
              <a:spcBef>
                <a:spcPts val="640"/>
              </a:spcBef>
              <a:spcAft>
                <a:spcPts val="0"/>
              </a:spcAft>
              <a:buClr>
                <a:schemeClr val="hlink"/>
              </a:buClr>
              <a:buSzPts val="800"/>
              <a:buFont typeface="Noto Sans Symbols"/>
              <a:buNone/>
            </a:pPr>
            <a:endParaRPr sz="3200" b="1" i="1" u="none" strike="noStrike" cap="none">
              <a:solidFill>
                <a:schemeClr val="lt1"/>
              </a:solidFill>
              <a:latin typeface="Calibri"/>
              <a:ea typeface="Calibri"/>
              <a:cs typeface="Calibri"/>
              <a:sym typeface="Calibri"/>
            </a:endParaRPr>
          </a:p>
        </p:txBody>
      </p:sp>
      <p:sp>
        <p:nvSpPr>
          <p:cNvPr id="208" name="Google Shape;208;p29"/>
          <p:cNvSpPr txBox="1">
            <a:spLocks noGrp="1"/>
          </p:cNvSpPr>
          <p:nvPr>
            <p:ph type="body" idx="4294967295"/>
          </p:nvPr>
        </p:nvSpPr>
        <p:spPr>
          <a:xfrm>
            <a:off x="5105400" y="1693863"/>
            <a:ext cx="3733800" cy="5011736"/>
          </a:xfrm>
          <a:prstGeom prst="rect">
            <a:avLst/>
          </a:prstGeom>
          <a:noFill/>
          <a:ln w="9525" cap="flat" cmpd="sng">
            <a:solidFill>
              <a:srgbClr val="002060"/>
            </a:solidFill>
            <a:prstDash val="solid"/>
            <a:miter lim="8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430"/>
              <a:buFont typeface="Noto Sans Symbols"/>
              <a:buChar char="■"/>
            </a:pPr>
            <a:r>
              <a:rPr lang="en-US" sz="2200" b="0" i="1" u="none" strike="noStrike" cap="none">
                <a:solidFill>
                  <a:schemeClr val="lt1"/>
                </a:solidFill>
                <a:latin typeface="Calibri"/>
                <a:ea typeface="Calibri"/>
                <a:cs typeface="Calibri"/>
                <a:sym typeface="Calibri"/>
              </a:rPr>
              <a:t>Experimental Design</a:t>
            </a:r>
            <a:endParaRPr/>
          </a:p>
          <a:p>
            <a:pPr marL="342900" marR="0" lvl="0" indent="-342900" algn="l" rtl="0">
              <a:lnSpc>
                <a:spcPct val="100000"/>
              </a:lnSpc>
              <a:spcBef>
                <a:spcPts val="440"/>
              </a:spcBef>
              <a:spcAft>
                <a:spcPts val="0"/>
              </a:spcAft>
              <a:buClr>
                <a:schemeClr val="hlink"/>
              </a:buClr>
              <a:buSzPts val="1430"/>
              <a:buFont typeface="Noto Sans Symbols"/>
              <a:buChar char="■"/>
            </a:pPr>
            <a:r>
              <a:rPr lang="en-US" sz="2200" b="0" i="1" u="none" strike="noStrike" cap="none">
                <a:solidFill>
                  <a:schemeClr val="lt1"/>
                </a:solidFill>
                <a:latin typeface="Calibri"/>
                <a:ea typeface="Calibri"/>
                <a:cs typeface="Calibri"/>
                <a:sym typeface="Calibri"/>
              </a:rPr>
              <a:t>William and Mary Problem-Based Science Units</a:t>
            </a:r>
            <a:endParaRPr/>
          </a:p>
          <a:p>
            <a:pPr marL="342900" marR="0" lvl="0" indent="-342900" algn="l" rtl="0">
              <a:lnSpc>
                <a:spcPct val="100000"/>
              </a:lnSpc>
              <a:spcBef>
                <a:spcPts val="440"/>
              </a:spcBef>
              <a:spcAft>
                <a:spcPts val="0"/>
              </a:spcAft>
              <a:buClr>
                <a:schemeClr val="hlink"/>
              </a:buClr>
              <a:buSzPts val="1430"/>
              <a:buFont typeface="Noto Sans Symbols"/>
              <a:buChar char="■"/>
            </a:pPr>
            <a:r>
              <a:rPr lang="en-US" sz="2200" b="0" i="1" u="none" strike="noStrike" cap="none">
                <a:solidFill>
                  <a:schemeClr val="lt1"/>
                </a:solidFill>
                <a:latin typeface="Calibri"/>
                <a:ea typeface="Calibri"/>
                <a:cs typeface="Calibri"/>
                <a:sym typeface="Calibri"/>
              </a:rPr>
              <a:t>William and Mary Social Studies Units</a:t>
            </a:r>
            <a:endParaRPr/>
          </a:p>
          <a:p>
            <a:pPr marL="342900" marR="0" lvl="0" indent="-342900" algn="l" rtl="0">
              <a:lnSpc>
                <a:spcPct val="100000"/>
              </a:lnSpc>
              <a:spcBef>
                <a:spcPts val="440"/>
              </a:spcBef>
              <a:spcAft>
                <a:spcPts val="0"/>
              </a:spcAft>
              <a:buClr>
                <a:schemeClr val="hlink"/>
              </a:buClr>
              <a:buSzPts val="1430"/>
              <a:buFont typeface="Noto Sans Symbols"/>
              <a:buChar char="■"/>
            </a:pPr>
            <a:r>
              <a:rPr lang="en-US" sz="2200" b="0" i="1" u="none" strike="noStrike" cap="none">
                <a:solidFill>
                  <a:schemeClr val="lt1"/>
                </a:solidFill>
                <a:latin typeface="Calibri"/>
                <a:ea typeface="Calibri"/>
                <a:cs typeface="Calibri"/>
                <a:sym typeface="Calibri"/>
              </a:rPr>
              <a:t>History Alive!</a:t>
            </a:r>
            <a:endParaRPr/>
          </a:p>
          <a:p>
            <a:pPr marL="342900" marR="0" lvl="0" indent="-342900" algn="l" rtl="0">
              <a:lnSpc>
                <a:spcPct val="100000"/>
              </a:lnSpc>
              <a:spcBef>
                <a:spcPts val="440"/>
              </a:spcBef>
              <a:spcAft>
                <a:spcPts val="0"/>
              </a:spcAft>
              <a:buClr>
                <a:schemeClr val="hlink"/>
              </a:buClr>
              <a:buSzPts val="1430"/>
              <a:buFont typeface="Noto Sans Symbols"/>
              <a:buChar char="■"/>
            </a:pPr>
            <a:r>
              <a:rPr lang="en-US" sz="2200" b="0" i="1" u="none" strike="noStrike" cap="none">
                <a:solidFill>
                  <a:schemeClr val="lt1"/>
                </a:solidFill>
                <a:latin typeface="Calibri"/>
                <a:ea typeface="Calibri"/>
                <a:cs typeface="Calibri"/>
                <a:sym typeface="Calibri"/>
              </a:rPr>
              <a:t>The DBQ Project</a:t>
            </a:r>
            <a:endParaRPr/>
          </a:p>
          <a:p>
            <a:pPr marL="342900" marR="0" lvl="0" indent="-342900" algn="l" rtl="0">
              <a:lnSpc>
                <a:spcPct val="100000"/>
              </a:lnSpc>
              <a:spcBef>
                <a:spcPts val="440"/>
              </a:spcBef>
              <a:spcAft>
                <a:spcPts val="0"/>
              </a:spcAft>
              <a:buClr>
                <a:schemeClr val="hlink"/>
              </a:buClr>
              <a:buSzPts val="1430"/>
              <a:buFont typeface="Noto Sans Symbols"/>
              <a:buChar char="■"/>
            </a:pPr>
            <a:r>
              <a:rPr lang="en-US" sz="2200" b="0" i="1" u="none" strike="noStrike" cap="none">
                <a:solidFill>
                  <a:schemeClr val="lt1"/>
                </a:solidFill>
                <a:latin typeface="Calibri"/>
                <a:ea typeface="Calibri"/>
                <a:cs typeface="Calibri"/>
                <a:sym typeface="Calibri"/>
              </a:rPr>
              <a:t>Primary Source Documents (Library of Congress)</a:t>
            </a:r>
            <a:endParaRPr/>
          </a:p>
          <a:p>
            <a:pPr marL="342900" marR="0" lvl="0" indent="-342900" algn="l" rtl="0">
              <a:lnSpc>
                <a:spcPct val="100000"/>
              </a:lnSpc>
              <a:spcBef>
                <a:spcPts val="640"/>
              </a:spcBef>
              <a:spcAft>
                <a:spcPts val="0"/>
              </a:spcAft>
              <a:buClr>
                <a:schemeClr val="hlink"/>
              </a:buClr>
              <a:buSzPts val="800"/>
              <a:buFont typeface="Noto Sans Symbols"/>
              <a:buNone/>
            </a:pPr>
            <a:endParaRPr sz="3200" b="0" i="0" u="none" strike="noStrike" cap="non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333828" y="451339"/>
            <a:ext cx="8229600" cy="1371599"/>
          </a:xfrm>
          <a:prstGeom prst="rect">
            <a:avLst/>
          </a:prstGeom>
          <a:noFill/>
          <a:ln w="9525" cap="flat" cmpd="sng">
            <a:solidFill>
              <a:srgbClr val="FFFF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00"/>
              </a:buClr>
              <a:buSzPts val="4400"/>
              <a:buFont typeface="Tahoma"/>
              <a:buNone/>
            </a:pPr>
            <a:br>
              <a:rPr lang="en-US" sz="4400" b="0" i="0" u="none" strike="noStrike" cap="none" dirty="0">
                <a:solidFill>
                  <a:srgbClr val="FFFF00"/>
                </a:solidFill>
                <a:latin typeface="Tahoma"/>
                <a:ea typeface="Tahoma"/>
                <a:cs typeface="Tahoma"/>
                <a:sym typeface="Tahoma"/>
              </a:rPr>
            </a:br>
            <a:r>
              <a:rPr lang="en-US" sz="4400" b="0" i="0" u="none" strike="noStrike" cap="none" dirty="0">
                <a:solidFill>
                  <a:srgbClr val="FFFF00"/>
                </a:solidFill>
                <a:latin typeface="Tahoma"/>
                <a:ea typeface="Tahoma"/>
                <a:cs typeface="Tahoma"/>
                <a:sym typeface="Tahoma"/>
              </a:rPr>
              <a:t>Science</a:t>
            </a:r>
            <a:br>
              <a:rPr lang="en-US" sz="4400" b="0" i="0" u="none" strike="noStrike" cap="none" dirty="0">
                <a:solidFill>
                  <a:srgbClr val="FFFF00"/>
                </a:solidFill>
                <a:latin typeface="Tahoma"/>
                <a:ea typeface="Tahoma"/>
                <a:cs typeface="Tahoma"/>
                <a:sym typeface="Tahoma"/>
              </a:rPr>
            </a:br>
            <a:endParaRPr sz="4400" b="0" i="0" u="none" strike="noStrike" cap="none" dirty="0">
              <a:solidFill>
                <a:srgbClr val="FFFF00"/>
              </a:solidFill>
              <a:latin typeface="Tahoma"/>
              <a:ea typeface="Tahoma"/>
              <a:cs typeface="Tahoma"/>
              <a:sym typeface="Tahoma"/>
            </a:endParaRPr>
          </a:p>
        </p:txBody>
      </p:sp>
      <p:sp>
        <p:nvSpPr>
          <p:cNvPr id="214" name="Google Shape;214;p30"/>
          <p:cNvSpPr/>
          <p:nvPr/>
        </p:nvSpPr>
        <p:spPr>
          <a:xfrm>
            <a:off x="899885" y="4098575"/>
            <a:ext cx="7663543" cy="19389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2400"/>
              <a:buFont typeface="Arial"/>
              <a:buNone/>
            </a:pPr>
            <a:endParaRPr dirty="0"/>
          </a:p>
        </p:txBody>
      </p:sp>
      <p:pic>
        <p:nvPicPr>
          <p:cNvPr id="3" name="Picture 2">
            <a:extLst>
              <a:ext uri="{FF2B5EF4-FFF2-40B4-BE49-F238E27FC236}">
                <a16:creationId xmlns:a16="http://schemas.microsoft.com/office/drawing/2014/main" id="{7C2C5CF5-7655-0A4A-8946-CB2050BB80EE}"/>
              </a:ext>
            </a:extLst>
          </p:cNvPr>
          <p:cNvPicPr>
            <a:picLocks noChangeAspect="1"/>
          </p:cNvPicPr>
          <p:nvPr/>
        </p:nvPicPr>
        <p:blipFill>
          <a:blip r:embed="rId3"/>
          <a:stretch>
            <a:fillRect/>
          </a:stretch>
        </p:blipFill>
        <p:spPr>
          <a:xfrm>
            <a:off x="1138324" y="2086708"/>
            <a:ext cx="6620607" cy="441373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822325" y="287337"/>
            <a:ext cx="7543800" cy="1084261"/>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1" i="0" u="none" strike="noStrike" cap="none">
                <a:solidFill>
                  <a:srgbClr val="FFFF00"/>
                </a:solidFill>
                <a:latin typeface="Tahoma"/>
                <a:ea typeface="Tahoma"/>
                <a:cs typeface="Tahoma"/>
                <a:sym typeface="Tahoma"/>
              </a:rPr>
              <a:t>Collaborative Teaching</a:t>
            </a:r>
            <a:endParaRPr/>
          </a:p>
        </p:txBody>
      </p:sp>
      <p:sp>
        <p:nvSpPr>
          <p:cNvPr id="221" name="Google Shape;221;p31"/>
          <p:cNvSpPr txBox="1">
            <a:spLocks noGrp="1"/>
          </p:cNvSpPr>
          <p:nvPr>
            <p:ph type="body" idx="1"/>
          </p:nvPr>
        </p:nvSpPr>
        <p:spPr>
          <a:xfrm>
            <a:off x="533400" y="1676400"/>
            <a:ext cx="8229600" cy="381158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820"/>
              <a:buFont typeface="Noto Sans Symbols"/>
              <a:buChar char="■"/>
            </a:pPr>
            <a:r>
              <a:rPr lang="en-US" sz="2800" b="0" i="0" u="none" strike="noStrike" cap="none">
                <a:solidFill>
                  <a:srgbClr val="FFFF00"/>
                </a:solidFill>
                <a:latin typeface="Calibri"/>
                <a:ea typeface="Calibri"/>
                <a:cs typeface="Calibri"/>
                <a:sym typeface="Calibri"/>
              </a:rPr>
              <a:t>Collaborative Teaching </a:t>
            </a:r>
            <a:r>
              <a:rPr lang="en-US" sz="2800" b="0" i="0" u="none" strike="noStrike" cap="none">
                <a:solidFill>
                  <a:schemeClr val="lt1"/>
                </a:solidFill>
                <a:latin typeface="Calibri"/>
                <a:ea typeface="Calibri"/>
                <a:cs typeface="Calibri"/>
                <a:sym typeface="Calibri"/>
              </a:rPr>
              <a:t>may involve:</a:t>
            </a:r>
            <a:endParaRPr/>
          </a:p>
          <a:p>
            <a:pPr marL="1143000" marR="0" lvl="2" indent="-228600" algn="l" rtl="0">
              <a:lnSpc>
                <a:spcPct val="100000"/>
              </a:lnSpc>
              <a:spcBef>
                <a:spcPts val="480"/>
              </a:spcBef>
              <a:spcAft>
                <a:spcPts val="0"/>
              </a:spcAft>
              <a:buClr>
                <a:schemeClr val="hlink"/>
              </a:buClr>
              <a:buSzPts val="1560"/>
              <a:buFont typeface="Noto Sans Symbols"/>
              <a:buChar char="■"/>
            </a:pPr>
            <a:r>
              <a:rPr lang="en-US" sz="2400" b="0" i="0" u="none" strike="noStrike" cap="none">
                <a:solidFill>
                  <a:schemeClr val="lt1"/>
                </a:solidFill>
                <a:latin typeface="Calibri"/>
                <a:ea typeface="Calibri"/>
                <a:cs typeface="Calibri"/>
                <a:sym typeface="Calibri"/>
              </a:rPr>
              <a:t>Whole group team teaching with classroom teacher</a:t>
            </a:r>
            <a:endParaRPr/>
          </a:p>
          <a:p>
            <a:pPr marL="1143000" marR="0" lvl="2" indent="-228600" algn="l" rtl="0">
              <a:lnSpc>
                <a:spcPct val="100000"/>
              </a:lnSpc>
              <a:spcBef>
                <a:spcPts val="480"/>
              </a:spcBef>
              <a:spcAft>
                <a:spcPts val="0"/>
              </a:spcAft>
              <a:buClr>
                <a:schemeClr val="hlink"/>
              </a:buClr>
              <a:buSzPts val="1560"/>
              <a:buFont typeface="Noto Sans Symbols"/>
              <a:buChar char="■"/>
            </a:pPr>
            <a:r>
              <a:rPr lang="en-US" sz="2400" b="0" i="0" u="none" strike="noStrike" cap="none">
                <a:solidFill>
                  <a:schemeClr val="lt1"/>
                </a:solidFill>
                <a:latin typeface="Calibri"/>
                <a:ea typeface="Calibri"/>
                <a:cs typeface="Calibri"/>
                <a:sym typeface="Calibri"/>
              </a:rPr>
              <a:t>Small group teaching in classroom, coordinated and co-planned with classroom teacher</a:t>
            </a:r>
            <a:endParaRPr/>
          </a:p>
          <a:p>
            <a:pPr marL="1143000" marR="0" lvl="2" indent="-228600" algn="l" rtl="0">
              <a:lnSpc>
                <a:spcPct val="100000"/>
              </a:lnSpc>
              <a:spcBef>
                <a:spcPts val="480"/>
              </a:spcBef>
              <a:spcAft>
                <a:spcPts val="0"/>
              </a:spcAft>
              <a:buClr>
                <a:schemeClr val="hlink"/>
              </a:buClr>
              <a:buSzPts val="1560"/>
              <a:buFont typeface="Noto Sans Symbols"/>
              <a:buChar char="■"/>
            </a:pPr>
            <a:r>
              <a:rPr lang="en-US" sz="2400" b="0" i="0" u="none" strike="noStrike" cap="none">
                <a:solidFill>
                  <a:schemeClr val="lt1"/>
                </a:solidFill>
                <a:latin typeface="Calibri"/>
                <a:ea typeface="Calibri"/>
                <a:cs typeface="Calibri"/>
                <a:sym typeface="Calibri"/>
              </a:rPr>
              <a:t>Co-planning with classroom teacher to support differentiation on days when gifted resource teacher is not in the classroom</a:t>
            </a:r>
            <a:endParaRPr/>
          </a:p>
          <a:p>
            <a:pPr marL="1143000" marR="0" lvl="2" indent="-228600" algn="l" rtl="0">
              <a:lnSpc>
                <a:spcPct val="100000"/>
              </a:lnSpc>
              <a:spcBef>
                <a:spcPts val="480"/>
              </a:spcBef>
              <a:spcAft>
                <a:spcPts val="0"/>
              </a:spcAft>
              <a:buClr>
                <a:schemeClr val="hlink"/>
              </a:buClr>
              <a:buSzPts val="1560"/>
              <a:buFont typeface="Noto Sans Symbols"/>
              <a:buChar char="■"/>
            </a:pPr>
            <a:r>
              <a:rPr lang="en-US" sz="2400" b="0" i="0" u="none" strike="noStrike" cap="none">
                <a:solidFill>
                  <a:schemeClr val="lt1"/>
                </a:solidFill>
                <a:latin typeface="Calibri"/>
                <a:ea typeface="Calibri"/>
                <a:cs typeface="Calibri"/>
                <a:sym typeface="Calibri"/>
              </a:rPr>
              <a:t>Flexible grouping, which may be determined by</a:t>
            </a:r>
            <a:endParaRPr/>
          </a:p>
          <a:p>
            <a:pPr marL="1600200" marR="0" lvl="3" indent="-228600" algn="l" rtl="0">
              <a:lnSpc>
                <a:spcPct val="100000"/>
              </a:lnSpc>
              <a:spcBef>
                <a:spcPts val="480"/>
              </a:spcBef>
              <a:spcAft>
                <a:spcPts val="0"/>
              </a:spcAft>
              <a:buClr>
                <a:schemeClr val="folHlink"/>
              </a:buClr>
              <a:buSzPts val="1560"/>
              <a:buFont typeface="Noto Sans Symbols"/>
              <a:buChar char="■"/>
            </a:pPr>
            <a:r>
              <a:rPr lang="en-US" sz="2400" b="0" i="0" u="none" strike="noStrike" cap="none">
                <a:solidFill>
                  <a:schemeClr val="lt1"/>
                </a:solidFill>
                <a:latin typeface="Calibri"/>
                <a:ea typeface="Calibri"/>
                <a:cs typeface="Calibri"/>
                <a:sym typeface="Calibri"/>
              </a:rPr>
              <a:t>Needs of students and/or the classroom teacher</a:t>
            </a:r>
            <a:endParaRPr/>
          </a:p>
          <a:p>
            <a:pPr marL="1600200" marR="0" lvl="3" indent="-228600" algn="l" rtl="0">
              <a:lnSpc>
                <a:spcPct val="100000"/>
              </a:lnSpc>
              <a:spcBef>
                <a:spcPts val="480"/>
              </a:spcBef>
              <a:spcAft>
                <a:spcPts val="0"/>
              </a:spcAft>
              <a:buClr>
                <a:schemeClr val="folHlink"/>
              </a:buClr>
              <a:buSzPts val="1560"/>
              <a:buFont typeface="Noto Sans Symbols"/>
              <a:buChar char="■"/>
            </a:pPr>
            <a:r>
              <a:rPr lang="en-US" sz="2400" b="0" i="0" u="none" strike="noStrike" cap="none">
                <a:solidFill>
                  <a:schemeClr val="lt1"/>
                </a:solidFill>
                <a:latin typeface="Calibri"/>
                <a:ea typeface="Calibri"/>
                <a:cs typeface="Calibri"/>
                <a:sym typeface="Calibri"/>
              </a:rPr>
              <a:t>Difficulty of unit/topic</a:t>
            </a:r>
            <a:endParaRPr/>
          </a:p>
          <a:p>
            <a:pPr marL="1143000" marR="0" lvl="2" indent="-228600" algn="l" rtl="0">
              <a:lnSpc>
                <a:spcPct val="100000"/>
              </a:lnSpc>
              <a:spcBef>
                <a:spcPts val="480"/>
              </a:spcBef>
              <a:spcAft>
                <a:spcPts val="0"/>
              </a:spcAft>
              <a:buClr>
                <a:schemeClr val="hlink"/>
              </a:buClr>
              <a:buSzPts val="600"/>
              <a:buFont typeface="Noto Sans Symbols"/>
              <a:buNone/>
            </a:pP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558800" y="2137228"/>
            <a:ext cx="8229600" cy="1371599"/>
          </a:xfrm>
          <a:prstGeom prst="rect">
            <a:avLst/>
          </a:prstGeom>
          <a:noFill/>
          <a:ln w="9525" cap="flat" cmpd="sng">
            <a:solidFill>
              <a:srgbClr val="FFFF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00"/>
              </a:buClr>
              <a:buSzPts val="4400"/>
              <a:buFont typeface="Tahoma"/>
              <a:buNone/>
            </a:pPr>
            <a:r>
              <a:rPr lang="en-US" sz="4400" b="0" i="0" u="none" strike="noStrike" cap="none">
                <a:solidFill>
                  <a:srgbClr val="FFFF00"/>
                </a:solidFill>
                <a:latin typeface="Tahoma"/>
                <a:ea typeface="Tahoma"/>
                <a:cs typeface="Tahoma"/>
                <a:sym typeface="Tahoma"/>
              </a:rPr>
              <a:t>Examples of What Collaboration Might Look Like …</a:t>
            </a:r>
            <a:endParaRPr sz="4400" b="0" i="0" u="none" strike="noStrike" cap="none">
              <a:solidFill>
                <a:srgbClr val="FFFF00"/>
              </a:solidFill>
              <a:latin typeface="Tahoma"/>
              <a:ea typeface="Tahoma"/>
              <a:cs typeface="Tahoma"/>
              <a:sym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3" descr="Students take Mindset survey"/>
          <p:cNvPicPr preferRelativeResize="0"/>
          <p:nvPr/>
        </p:nvPicPr>
        <p:blipFill rotWithShape="1">
          <a:blip r:embed="rId3">
            <a:alphaModFix/>
          </a:blip>
          <a:srcRect/>
          <a:stretch/>
        </p:blipFill>
        <p:spPr>
          <a:xfrm>
            <a:off x="6172200" y="1295400"/>
            <a:ext cx="2786641" cy="3875837"/>
          </a:xfrm>
          <a:prstGeom prst="rect">
            <a:avLst/>
          </a:prstGeom>
          <a:noFill/>
          <a:ln>
            <a:noFill/>
          </a:ln>
        </p:spPr>
      </p:pic>
      <p:pic>
        <p:nvPicPr>
          <p:cNvPr id="232" name="Google Shape;232;p33" descr="What do growth mindset teachers say"/>
          <p:cNvPicPr preferRelativeResize="0"/>
          <p:nvPr/>
        </p:nvPicPr>
        <p:blipFill rotWithShape="1">
          <a:blip r:embed="rId4">
            <a:alphaModFix/>
          </a:blip>
          <a:srcRect/>
          <a:stretch/>
        </p:blipFill>
        <p:spPr>
          <a:xfrm>
            <a:off x="3324225" y="1143000"/>
            <a:ext cx="2845008" cy="4495463"/>
          </a:xfrm>
          <a:prstGeom prst="rect">
            <a:avLst/>
          </a:prstGeom>
          <a:noFill/>
          <a:ln>
            <a:noFill/>
          </a:ln>
        </p:spPr>
      </p:pic>
      <p:sp>
        <p:nvSpPr>
          <p:cNvPr id="233" name="Google Shape;233;p33"/>
          <p:cNvSpPr txBox="1"/>
          <p:nvPr/>
        </p:nvSpPr>
        <p:spPr>
          <a:xfrm>
            <a:off x="533400" y="5075285"/>
            <a:ext cx="8381999" cy="17543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900"/>
              <a:buFont typeface="Tahoma"/>
              <a:buNone/>
            </a:pPr>
            <a:r>
              <a:rPr lang="en-US" sz="3600" b="0" i="0" u="none" strike="noStrike" cap="none">
                <a:solidFill>
                  <a:schemeClr val="lt1"/>
                </a:solidFill>
                <a:latin typeface="Tahoma"/>
                <a:ea typeface="Tahoma"/>
                <a:cs typeface="Tahoma"/>
                <a:sym typeface="Tahoma"/>
              </a:rPr>
              <a:t>						</a:t>
            </a:r>
            <a:r>
              <a:rPr lang="en-US" sz="3600" b="0" i="1" u="none" strike="noStrike" cap="none">
                <a:solidFill>
                  <a:schemeClr val="lt1"/>
                </a:solidFill>
                <a:latin typeface="Tahoma"/>
                <a:ea typeface="Tahoma"/>
                <a:cs typeface="Tahoma"/>
                <a:sym typeface="Tahoma"/>
              </a:rPr>
              <a:t>Mindset</a:t>
            </a:r>
            <a:r>
              <a:rPr lang="en-US" sz="3600" b="0" i="0" u="none" strike="noStrike" cap="none">
                <a:solidFill>
                  <a:schemeClr val="lt1"/>
                </a:solidFill>
                <a:latin typeface="Tahoma"/>
                <a:ea typeface="Tahoma"/>
                <a:cs typeface="Tahoma"/>
                <a:sym typeface="Tahoma"/>
              </a:rPr>
              <a:t>: </a:t>
            </a:r>
            <a:endParaRPr/>
          </a:p>
          <a:p>
            <a:pPr marL="0" marR="0" lvl="0" indent="0" algn="l" rtl="0">
              <a:lnSpc>
                <a:spcPct val="100000"/>
              </a:lnSpc>
              <a:spcBef>
                <a:spcPts val="0"/>
              </a:spcBef>
              <a:spcAft>
                <a:spcPts val="0"/>
              </a:spcAft>
              <a:buClr>
                <a:schemeClr val="lt1"/>
              </a:buClr>
              <a:buSzPts val="900"/>
              <a:buFont typeface="Tahoma"/>
              <a:buNone/>
            </a:pPr>
            <a:r>
              <a:rPr lang="en-US" sz="3600" b="0" i="0" u="none" strike="noStrike" cap="none">
                <a:solidFill>
                  <a:schemeClr val="lt1"/>
                </a:solidFill>
                <a:latin typeface="Tahoma"/>
                <a:ea typeface="Tahoma"/>
                <a:cs typeface="Tahoma"/>
                <a:sym typeface="Tahoma"/>
              </a:rPr>
              <a:t>Increasing Capacity for Challenge:</a:t>
            </a:r>
            <a:endParaRPr/>
          </a:p>
          <a:p>
            <a:pPr marL="0" marR="0" lvl="0" indent="0" algn="l" rtl="0">
              <a:lnSpc>
                <a:spcPct val="100000"/>
              </a:lnSpc>
              <a:spcBef>
                <a:spcPts val="0"/>
              </a:spcBef>
              <a:spcAft>
                <a:spcPts val="0"/>
              </a:spcAft>
              <a:buClr>
                <a:schemeClr val="lt1"/>
              </a:buClr>
              <a:buSzPts val="900"/>
              <a:buFont typeface="Tahoma"/>
              <a:buNone/>
            </a:pPr>
            <a:r>
              <a:rPr lang="en-US" sz="3600" b="0" i="0" u="none" strike="noStrike" cap="none">
                <a:solidFill>
                  <a:schemeClr val="lt1"/>
                </a:solidFill>
                <a:latin typeface="Tahoma"/>
                <a:ea typeface="Tahoma"/>
                <a:cs typeface="Tahoma"/>
                <a:sym typeface="Tahoma"/>
              </a:rPr>
              <a:t>Resilience &amp; Autonomous Learners</a:t>
            </a:r>
            <a:endParaRPr/>
          </a:p>
        </p:txBody>
      </p:sp>
      <p:pic>
        <p:nvPicPr>
          <p:cNvPr id="234" name="Google Shape;234;p33" descr="IMG_0895"/>
          <p:cNvPicPr preferRelativeResize="0"/>
          <p:nvPr/>
        </p:nvPicPr>
        <p:blipFill rotWithShape="1">
          <a:blip r:embed="rId5">
            <a:alphaModFix/>
          </a:blip>
          <a:srcRect/>
          <a:stretch/>
        </p:blipFill>
        <p:spPr>
          <a:xfrm>
            <a:off x="0" y="1143000"/>
            <a:ext cx="3274634" cy="4495463"/>
          </a:xfrm>
          <a:prstGeom prst="rect">
            <a:avLst/>
          </a:prstGeom>
          <a:noFill/>
          <a:ln>
            <a:noFill/>
          </a:ln>
        </p:spPr>
      </p:pic>
      <p:sp>
        <p:nvSpPr>
          <p:cNvPr id="235" name="Google Shape;235;p33"/>
          <p:cNvSpPr txBox="1">
            <a:spLocks noGrp="1"/>
          </p:cNvSpPr>
          <p:nvPr>
            <p:ph type="title"/>
          </p:nvPr>
        </p:nvSpPr>
        <p:spPr>
          <a:xfrm>
            <a:off x="457200" y="0"/>
            <a:ext cx="8229600" cy="1143000"/>
          </a:xfrm>
          <a:prstGeom prst="rect">
            <a:avLst/>
          </a:prstGeom>
          <a:noFill/>
          <a:ln w="9525" cap="flat" cmpd="sng">
            <a:solidFill>
              <a:srgbClr val="FFFF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000"/>
              <a:buFont typeface="Tahoma"/>
              <a:buNone/>
            </a:pPr>
            <a:r>
              <a:rPr lang="en-US" sz="4000" b="1" i="0" u="none" strike="noStrike" cap="none">
                <a:solidFill>
                  <a:srgbClr val="FFFF00"/>
                </a:solidFill>
                <a:latin typeface="Tahoma"/>
                <a:ea typeface="Tahoma"/>
                <a:cs typeface="Tahoma"/>
                <a:sym typeface="Tahoma"/>
              </a:rPr>
              <a:t>Planning with Teachers: Collaborative Book Studies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457200" y="457200"/>
            <a:ext cx="8226425" cy="914400"/>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1" i="0" u="none" strike="noStrike" cap="none">
                <a:solidFill>
                  <a:srgbClr val="FFFF00"/>
                </a:solidFill>
                <a:latin typeface="Tahoma"/>
                <a:ea typeface="Tahoma"/>
                <a:cs typeface="Tahoma"/>
                <a:sym typeface="Tahoma"/>
              </a:rPr>
              <a:t>Before we start</a:t>
            </a:r>
            <a:endParaRPr/>
          </a:p>
        </p:txBody>
      </p:sp>
      <p:sp>
        <p:nvSpPr>
          <p:cNvPr id="110" name="Google Shape;110;p16"/>
          <p:cNvSpPr txBox="1">
            <a:spLocks noGrp="1"/>
          </p:cNvSpPr>
          <p:nvPr>
            <p:ph type="body" idx="1"/>
          </p:nvPr>
        </p:nvSpPr>
        <p:spPr>
          <a:xfrm>
            <a:off x="457200" y="1600200"/>
            <a:ext cx="8226425" cy="44973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340"/>
              <a:buFont typeface="Noto Sans Symbols"/>
              <a:buChar char="■"/>
            </a:pPr>
            <a:r>
              <a:rPr lang="en-US" sz="3600" b="0" i="0" u="none" strike="noStrike" cap="none">
                <a:solidFill>
                  <a:schemeClr val="lt1"/>
                </a:solidFill>
                <a:latin typeface="Calibri"/>
                <a:ea typeface="Calibri"/>
                <a:cs typeface="Calibri"/>
                <a:sym typeface="Calibri"/>
              </a:rPr>
              <a:t>On each table you will find index cards that can be used to jot down any questions during the presentation. </a:t>
            </a:r>
            <a:endParaRPr/>
          </a:p>
          <a:p>
            <a:pPr marL="342900" marR="0" lvl="0" indent="-342900" algn="l" rtl="0">
              <a:lnSpc>
                <a:spcPct val="100000"/>
              </a:lnSpc>
              <a:spcBef>
                <a:spcPts val="640"/>
              </a:spcBef>
              <a:spcAft>
                <a:spcPts val="0"/>
              </a:spcAft>
              <a:buClr>
                <a:schemeClr val="hlink"/>
              </a:buClr>
              <a:buSzPts val="800"/>
              <a:buFont typeface="Noto Sans Symbols"/>
              <a:buNone/>
            </a:pPr>
            <a:endParaRPr sz="32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640"/>
              </a:spcBef>
              <a:spcAft>
                <a:spcPts val="0"/>
              </a:spcAft>
              <a:buClr>
                <a:schemeClr val="folHlink"/>
              </a:buClr>
              <a:buSzPts val="2080"/>
              <a:buFont typeface="Noto Sans Symbols"/>
              <a:buChar char="■"/>
            </a:pPr>
            <a:r>
              <a:rPr lang="en-US" sz="3200" b="0" i="0" u="none" strike="noStrike" cap="none">
                <a:solidFill>
                  <a:schemeClr val="lt1"/>
                </a:solidFill>
                <a:latin typeface="Calibri"/>
                <a:ea typeface="Calibri"/>
                <a:cs typeface="Calibri"/>
                <a:sym typeface="Calibri"/>
              </a:rPr>
              <a:t>If I did not address your question during the presentation, please include your name, your child’s name (if applicable), your contact information, and the best time for me to reach you. </a:t>
            </a:r>
            <a:endParaRPr sz="3200" b="0" i="0" u="none" strike="noStrike" cap="non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34"/>
          <p:cNvPicPr preferRelativeResize="0"/>
          <p:nvPr/>
        </p:nvPicPr>
        <p:blipFill rotWithShape="1">
          <a:blip r:embed="rId3">
            <a:alphaModFix/>
          </a:blip>
          <a:srcRect/>
          <a:stretch/>
        </p:blipFill>
        <p:spPr>
          <a:xfrm>
            <a:off x="762000" y="1722438"/>
            <a:ext cx="7751153" cy="4508141"/>
          </a:xfrm>
          <a:prstGeom prst="rect">
            <a:avLst/>
          </a:prstGeom>
          <a:noFill/>
          <a:ln>
            <a:noFill/>
          </a:ln>
        </p:spPr>
      </p:pic>
      <p:sp>
        <p:nvSpPr>
          <p:cNvPr id="242" name="Google Shape;242;p34"/>
          <p:cNvSpPr txBox="1"/>
          <p:nvPr/>
        </p:nvSpPr>
        <p:spPr>
          <a:xfrm>
            <a:off x="863600" y="457200"/>
            <a:ext cx="7543800" cy="990599"/>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FFFF00"/>
              </a:buClr>
              <a:buSzPts val="1200"/>
              <a:buFont typeface="Tahoma"/>
              <a:buNone/>
            </a:pPr>
            <a:r>
              <a:rPr lang="en-US" sz="4800" b="1" i="0" u="none" strike="noStrike" cap="none">
                <a:solidFill>
                  <a:srgbClr val="FFFF00"/>
                </a:solidFill>
                <a:latin typeface="Tahoma"/>
                <a:ea typeface="Tahoma"/>
                <a:cs typeface="Tahoma"/>
                <a:sym typeface="Tahoma"/>
              </a:rPr>
              <a:t>Planning with Teachers</a:t>
            </a:r>
            <a:endParaRPr/>
          </a:p>
        </p:txBody>
      </p:sp>
      <p:sp>
        <p:nvSpPr>
          <p:cNvPr id="243" name="Google Shape;243;p34"/>
          <p:cNvSpPr/>
          <p:nvPr/>
        </p:nvSpPr>
        <p:spPr>
          <a:xfrm>
            <a:off x="762000" y="1752600"/>
            <a:ext cx="7696199" cy="838199"/>
          </a:xfrm>
          <a:prstGeom prst="rect">
            <a:avLst/>
          </a:prstGeom>
          <a:solidFill>
            <a:srgbClr val="0000BE"/>
          </a:solidFill>
          <a:ln w="9525" cap="flat" cmpd="sng">
            <a:solidFill>
              <a:srgbClr val="FFFF00"/>
            </a:solidFill>
            <a:prstDash val="solid"/>
            <a:round/>
            <a:headEnd type="none" w="sm" len="sm"/>
            <a:tailEnd type="none" w="sm" len="sm"/>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500"/>
              <a:buFont typeface="Tahoma"/>
              <a:buNone/>
            </a:pPr>
            <a:r>
              <a:rPr lang="en-US" sz="2000" b="0" i="0" u="none" strike="noStrike" cap="none">
                <a:solidFill>
                  <a:srgbClr val="FFFF00"/>
                </a:solidFill>
                <a:latin typeface="Tahoma"/>
                <a:ea typeface="Tahoma"/>
                <a:cs typeface="Tahoma"/>
                <a:sym typeface="Tahoma"/>
              </a:rPr>
              <a:t>Collaborative Book Studies:  </a:t>
            </a:r>
            <a:r>
              <a:rPr lang="en-US" sz="2000" b="0" i="1" u="none" strike="noStrike" cap="none">
                <a:solidFill>
                  <a:srgbClr val="FFFF00"/>
                </a:solidFill>
                <a:latin typeface="Tahoma"/>
                <a:ea typeface="Tahoma"/>
                <a:cs typeface="Tahoma"/>
                <a:sym typeface="Tahoma"/>
              </a:rPr>
              <a:t>Mindset in the Classroom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5"/>
          <p:cNvPicPr preferRelativeResize="0"/>
          <p:nvPr/>
        </p:nvPicPr>
        <p:blipFill rotWithShape="1">
          <a:blip r:embed="rId3">
            <a:alphaModFix/>
          </a:blip>
          <a:srcRect/>
          <a:stretch/>
        </p:blipFill>
        <p:spPr>
          <a:xfrm>
            <a:off x="1143000" y="1960563"/>
            <a:ext cx="6835140" cy="3979917"/>
          </a:xfrm>
          <a:prstGeom prst="rect">
            <a:avLst/>
          </a:prstGeom>
          <a:noFill/>
          <a:ln>
            <a:noFill/>
          </a:ln>
        </p:spPr>
      </p:pic>
      <p:sp>
        <p:nvSpPr>
          <p:cNvPr id="250" name="Google Shape;250;p35"/>
          <p:cNvSpPr txBox="1"/>
          <p:nvPr/>
        </p:nvSpPr>
        <p:spPr>
          <a:xfrm>
            <a:off x="838200" y="533400"/>
            <a:ext cx="7543800" cy="762000"/>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FFFF00"/>
              </a:buClr>
              <a:buSzPts val="1100"/>
              <a:buFont typeface="Tahoma"/>
              <a:buNone/>
            </a:pPr>
            <a:r>
              <a:rPr lang="en-US" sz="4400" b="1" i="0" u="none" strike="noStrike" cap="none">
                <a:solidFill>
                  <a:srgbClr val="FFFF00"/>
                </a:solidFill>
                <a:latin typeface="Tahoma"/>
                <a:ea typeface="Tahoma"/>
                <a:cs typeface="Tahoma"/>
                <a:sym typeface="Tahoma"/>
              </a:rPr>
              <a:t>Modeling for </a:t>
            </a:r>
            <a:r>
              <a:rPr lang="en-US" sz="4400" b="1">
                <a:solidFill>
                  <a:srgbClr val="FFFF00"/>
                </a:solidFill>
                <a:latin typeface="Tahoma"/>
                <a:ea typeface="Tahoma"/>
                <a:cs typeface="Tahoma"/>
                <a:sym typeface="Tahoma"/>
              </a:rPr>
              <a:t>T</a:t>
            </a:r>
            <a:r>
              <a:rPr lang="en-US" sz="4400" b="1" i="0" u="none" strike="noStrike" cap="none">
                <a:solidFill>
                  <a:srgbClr val="FFFF00"/>
                </a:solidFill>
                <a:latin typeface="Tahoma"/>
                <a:ea typeface="Tahoma"/>
                <a:cs typeface="Tahoma"/>
                <a:sym typeface="Tahoma"/>
              </a:rPr>
              <a:t>eachers</a:t>
            </a:r>
            <a:endParaRPr/>
          </a:p>
        </p:txBody>
      </p:sp>
      <p:sp>
        <p:nvSpPr>
          <p:cNvPr id="251" name="Google Shape;251;p35"/>
          <p:cNvSpPr/>
          <p:nvPr/>
        </p:nvSpPr>
        <p:spPr>
          <a:xfrm>
            <a:off x="1143000" y="1905000"/>
            <a:ext cx="6858000" cy="838199"/>
          </a:xfrm>
          <a:prstGeom prst="rect">
            <a:avLst/>
          </a:prstGeom>
          <a:solidFill>
            <a:srgbClr val="0000BE"/>
          </a:solidFill>
          <a:ln w="9525" cap="flat" cmpd="sng">
            <a:solidFill>
              <a:srgbClr val="FFFF00"/>
            </a:solidFill>
            <a:prstDash val="solid"/>
            <a:round/>
            <a:headEnd type="none" w="sm" len="sm"/>
            <a:tailEnd type="none" w="sm" len="sm"/>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500"/>
              <a:buFont typeface="Tahoma"/>
              <a:buNone/>
            </a:pPr>
            <a:r>
              <a:rPr lang="en-US" sz="2000" b="0" i="0" u="none" strike="noStrike" cap="none">
                <a:solidFill>
                  <a:srgbClr val="FFFF00"/>
                </a:solidFill>
                <a:latin typeface="Tahoma"/>
                <a:ea typeface="Tahoma"/>
                <a:cs typeface="Tahoma"/>
                <a:sym typeface="Tahoma"/>
              </a:rPr>
              <a:t>Curriculum for Advanced Learners: </a:t>
            </a:r>
            <a:endParaRPr/>
          </a:p>
          <a:p>
            <a:pPr marL="0" marR="0" lvl="0" indent="0" algn="ctr" rtl="0">
              <a:lnSpc>
                <a:spcPct val="100000"/>
              </a:lnSpc>
              <a:spcBef>
                <a:spcPts val="0"/>
              </a:spcBef>
              <a:spcAft>
                <a:spcPts val="0"/>
              </a:spcAft>
              <a:buClr>
                <a:srgbClr val="FFFF00"/>
              </a:buClr>
              <a:buSzPts val="500"/>
              <a:buFont typeface="Tahoma"/>
              <a:buNone/>
            </a:pPr>
            <a:r>
              <a:rPr lang="en-US" sz="2000" b="0" i="0" u="none" strike="noStrike" cap="none">
                <a:solidFill>
                  <a:srgbClr val="FFFF00"/>
                </a:solidFill>
                <a:latin typeface="Tahoma"/>
                <a:ea typeface="Tahoma"/>
                <a:cs typeface="Tahoma"/>
                <a:sym typeface="Tahoma"/>
              </a:rPr>
              <a:t>Jacob’s Ladder &amp; Levels of Questioning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p:nvPr/>
        </p:nvSpPr>
        <p:spPr>
          <a:xfrm>
            <a:off x="822325" y="228600"/>
            <a:ext cx="7543800" cy="1143000"/>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75000"/>
              </a:lnSpc>
              <a:spcBef>
                <a:spcPts val="0"/>
              </a:spcBef>
              <a:spcAft>
                <a:spcPts val="0"/>
              </a:spcAft>
              <a:buClr>
                <a:srgbClr val="FFFF00"/>
              </a:buClr>
              <a:buSzPts val="1110"/>
              <a:buFont typeface="Tahoma"/>
              <a:buNone/>
            </a:pPr>
            <a:r>
              <a:rPr lang="en-US" sz="4440" b="1" i="0" u="none" strike="noStrike" cap="none">
                <a:solidFill>
                  <a:srgbClr val="FFFF00"/>
                </a:solidFill>
                <a:latin typeface="Tahoma"/>
                <a:ea typeface="Tahoma"/>
                <a:cs typeface="Tahoma"/>
                <a:sym typeface="Tahoma"/>
              </a:rPr>
              <a:t>Supporting the Goals of Teachers</a:t>
            </a:r>
            <a:endParaRPr/>
          </a:p>
        </p:txBody>
      </p:sp>
      <p:pic>
        <p:nvPicPr>
          <p:cNvPr id="257" name="Google Shape;257;p36"/>
          <p:cNvPicPr preferRelativeResize="0"/>
          <p:nvPr/>
        </p:nvPicPr>
        <p:blipFill rotWithShape="1">
          <a:blip r:embed="rId3">
            <a:alphaModFix/>
          </a:blip>
          <a:srcRect/>
          <a:stretch/>
        </p:blipFill>
        <p:spPr>
          <a:xfrm>
            <a:off x="990600" y="1749425"/>
            <a:ext cx="7135759" cy="4194784"/>
          </a:xfrm>
          <a:prstGeom prst="rect">
            <a:avLst/>
          </a:prstGeom>
          <a:noFill/>
          <a:ln>
            <a:noFill/>
          </a:ln>
        </p:spPr>
      </p:pic>
      <p:sp>
        <p:nvSpPr>
          <p:cNvPr id="258" name="Google Shape;258;p36"/>
          <p:cNvSpPr/>
          <p:nvPr/>
        </p:nvSpPr>
        <p:spPr>
          <a:xfrm>
            <a:off x="990600" y="1752600"/>
            <a:ext cx="7162799" cy="838199"/>
          </a:xfrm>
          <a:prstGeom prst="rect">
            <a:avLst/>
          </a:prstGeom>
          <a:solidFill>
            <a:srgbClr val="0000BE"/>
          </a:solidFill>
          <a:ln w="9525" cap="flat" cmpd="sng">
            <a:solidFill>
              <a:srgbClr val="FFFF00"/>
            </a:solidFill>
            <a:prstDash val="solid"/>
            <a:round/>
            <a:headEnd type="none" w="sm" len="sm"/>
            <a:tailEnd type="none" w="sm" len="sm"/>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500"/>
              <a:buFont typeface="Tahoma"/>
              <a:buNone/>
            </a:pPr>
            <a:r>
              <a:rPr lang="en-US" sz="2000" b="0" i="1" u="none" strike="noStrike" cap="none">
                <a:solidFill>
                  <a:srgbClr val="FFFF00"/>
                </a:solidFill>
                <a:latin typeface="Tahoma"/>
                <a:ea typeface="Tahoma"/>
                <a:cs typeface="Tahoma"/>
                <a:sym typeface="Tahoma"/>
              </a:rPr>
              <a:t>      </a:t>
            </a:r>
            <a:r>
              <a:rPr lang="en-US" sz="2000" b="0" i="0" u="none" strike="noStrike" cap="none">
                <a:solidFill>
                  <a:srgbClr val="FFFF00"/>
                </a:solidFill>
                <a:latin typeface="Tahoma"/>
                <a:ea typeface="Tahoma"/>
                <a:cs typeface="Tahoma"/>
                <a:sym typeface="Tahoma"/>
              </a:rPr>
              <a:t>Planning for Vocabulary Development Aligned with </a:t>
            </a:r>
            <a:endParaRPr/>
          </a:p>
          <a:p>
            <a:pPr marL="0" marR="0" lvl="0" indent="0" algn="ctr" rtl="0">
              <a:lnSpc>
                <a:spcPct val="100000"/>
              </a:lnSpc>
              <a:spcBef>
                <a:spcPts val="0"/>
              </a:spcBef>
              <a:spcAft>
                <a:spcPts val="0"/>
              </a:spcAft>
              <a:buClr>
                <a:srgbClr val="FFFF00"/>
              </a:buClr>
              <a:buSzPts val="500"/>
              <a:buFont typeface="Tahoma"/>
              <a:buNone/>
            </a:pPr>
            <a:r>
              <a:rPr lang="en-US" sz="2000" b="0" i="0" u="none" strike="noStrike" cap="none">
                <a:solidFill>
                  <a:srgbClr val="FFFF00"/>
                </a:solidFill>
                <a:latin typeface="Tahoma"/>
                <a:ea typeface="Tahoma"/>
                <a:cs typeface="Tahoma"/>
                <a:sym typeface="Tahoma"/>
              </a:rPr>
              <a:t>LA Standards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p:nvPr/>
        </p:nvSpPr>
        <p:spPr>
          <a:xfrm>
            <a:off x="914400" y="381000"/>
            <a:ext cx="7543800" cy="914400"/>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FFFF00"/>
              </a:buClr>
              <a:buSzPts val="1100"/>
              <a:buFont typeface="Tahoma"/>
              <a:buNone/>
            </a:pPr>
            <a:r>
              <a:rPr lang="en-US" sz="4400" b="1" i="0" u="none" strike="noStrike" cap="none">
                <a:solidFill>
                  <a:srgbClr val="FFFF00"/>
                </a:solidFill>
                <a:latin typeface="Tahoma"/>
                <a:ea typeface="Tahoma"/>
                <a:cs typeface="Tahoma"/>
                <a:sym typeface="Tahoma"/>
              </a:rPr>
              <a:t>Parallel Teaching</a:t>
            </a:r>
            <a:endParaRPr/>
          </a:p>
        </p:txBody>
      </p:sp>
      <p:pic>
        <p:nvPicPr>
          <p:cNvPr id="265" name="Google Shape;265;p37"/>
          <p:cNvPicPr preferRelativeResize="0"/>
          <p:nvPr/>
        </p:nvPicPr>
        <p:blipFill rotWithShape="1">
          <a:blip r:embed="rId3">
            <a:alphaModFix/>
          </a:blip>
          <a:srcRect/>
          <a:stretch/>
        </p:blipFill>
        <p:spPr>
          <a:xfrm>
            <a:off x="1150937" y="1860550"/>
            <a:ext cx="7251231" cy="4163064"/>
          </a:xfrm>
          <a:prstGeom prst="rect">
            <a:avLst/>
          </a:prstGeom>
          <a:noFill/>
          <a:ln>
            <a:noFill/>
          </a:ln>
        </p:spPr>
      </p:pic>
      <p:sp>
        <p:nvSpPr>
          <p:cNvPr id="266" name="Google Shape;266;p37"/>
          <p:cNvSpPr/>
          <p:nvPr/>
        </p:nvSpPr>
        <p:spPr>
          <a:xfrm>
            <a:off x="1143000" y="1828800"/>
            <a:ext cx="7239000" cy="838199"/>
          </a:xfrm>
          <a:prstGeom prst="rect">
            <a:avLst/>
          </a:prstGeom>
          <a:solidFill>
            <a:srgbClr val="0000BE"/>
          </a:solidFill>
          <a:ln w="9525" cap="flat" cmpd="sng">
            <a:solidFill>
              <a:srgbClr val="FFFF00"/>
            </a:solidFill>
            <a:prstDash val="solid"/>
            <a:round/>
            <a:headEnd type="none" w="sm" len="sm"/>
            <a:tailEnd type="none" w="sm" len="sm"/>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500"/>
              <a:buFont typeface="Tahoma"/>
              <a:buNone/>
            </a:pPr>
            <a:r>
              <a:rPr lang="en-US" sz="2000" b="0" i="1" u="none" strike="noStrike" cap="none">
                <a:solidFill>
                  <a:srgbClr val="FFFF00"/>
                </a:solidFill>
                <a:latin typeface="Tahoma"/>
                <a:ea typeface="Tahoma"/>
                <a:cs typeface="Tahoma"/>
                <a:sym typeface="Tahoma"/>
              </a:rPr>
              <a:t>      </a:t>
            </a:r>
            <a:r>
              <a:rPr lang="en-US" sz="2000" b="0" i="0" u="none" strike="noStrike" cap="none">
                <a:solidFill>
                  <a:srgbClr val="FFFF00"/>
                </a:solidFill>
                <a:latin typeface="Tahoma"/>
                <a:ea typeface="Tahoma"/>
                <a:cs typeface="Tahoma"/>
                <a:sym typeface="Tahoma"/>
              </a:rPr>
              <a:t>William &amp; Mary Teaching Model: Vocabulary Web</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p:nvPr/>
        </p:nvSpPr>
        <p:spPr>
          <a:xfrm>
            <a:off x="863600" y="381000"/>
            <a:ext cx="7543800" cy="990599"/>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65000"/>
              </a:lnSpc>
              <a:spcBef>
                <a:spcPts val="0"/>
              </a:spcBef>
              <a:spcAft>
                <a:spcPts val="0"/>
              </a:spcAft>
              <a:buClr>
                <a:srgbClr val="000000"/>
              </a:buClr>
              <a:buSzPts val="2640"/>
              <a:buFont typeface="Arial"/>
              <a:buNone/>
            </a:pPr>
            <a:endParaRPr sz="2640" b="1" i="0" u="none" strike="noStrike" cap="none">
              <a:solidFill>
                <a:srgbClr val="FFFF00"/>
              </a:solidFill>
              <a:latin typeface="Tahoma"/>
              <a:ea typeface="Tahoma"/>
              <a:cs typeface="Tahoma"/>
              <a:sym typeface="Tahoma"/>
            </a:endParaRPr>
          </a:p>
          <a:p>
            <a:pPr marL="0" marR="0" lvl="0" indent="0" algn="ctr" rtl="0">
              <a:lnSpc>
                <a:spcPct val="65000"/>
              </a:lnSpc>
              <a:spcBef>
                <a:spcPts val="0"/>
              </a:spcBef>
              <a:spcAft>
                <a:spcPts val="0"/>
              </a:spcAft>
              <a:buClr>
                <a:srgbClr val="FFFF00"/>
              </a:buClr>
              <a:buSzPts val="894"/>
              <a:buFont typeface="Tahoma"/>
              <a:buNone/>
            </a:pPr>
            <a:r>
              <a:rPr lang="en-US" sz="3575" b="1" i="0" u="none" strike="noStrike" cap="none">
                <a:solidFill>
                  <a:srgbClr val="FFFF00"/>
                </a:solidFill>
                <a:latin typeface="Tahoma"/>
                <a:ea typeface="Tahoma"/>
                <a:cs typeface="Tahoma"/>
                <a:sym typeface="Tahoma"/>
              </a:rPr>
              <a:t>Connecting to Content</a:t>
            </a:r>
            <a:br>
              <a:rPr lang="en-US" sz="2640" b="1" i="0" u="none" strike="noStrike" cap="none">
                <a:solidFill>
                  <a:srgbClr val="FFFF00"/>
                </a:solidFill>
                <a:latin typeface="Tahoma"/>
                <a:ea typeface="Tahoma"/>
                <a:cs typeface="Tahoma"/>
                <a:sym typeface="Tahoma"/>
              </a:rPr>
            </a:br>
            <a:endParaRPr sz="2640" b="1" i="0" u="none" strike="noStrike" cap="none">
              <a:solidFill>
                <a:srgbClr val="FFFF00"/>
              </a:solidFill>
              <a:latin typeface="Tahoma"/>
              <a:ea typeface="Tahoma"/>
              <a:cs typeface="Tahoma"/>
              <a:sym typeface="Tahoma"/>
            </a:endParaRPr>
          </a:p>
        </p:txBody>
      </p:sp>
      <p:pic>
        <p:nvPicPr>
          <p:cNvPr id="273" name="Google Shape;273;p38"/>
          <p:cNvPicPr preferRelativeResize="0"/>
          <p:nvPr/>
        </p:nvPicPr>
        <p:blipFill rotWithShape="1">
          <a:blip r:embed="rId3">
            <a:alphaModFix/>
          </a:blip>
          <a:srcRect/>
          <a:stretch/>
        </p:blipFill>
        <p:spPr>
          <a:xfrm>
            <a:off x="1023937" y="1905000"/>
            <a:ext cx="7221078" cy="4186808"/>
          </a:xfrm>
          <a:prstGeom prst="rect">
            <a:avLst/>
          </a:prstGeom>
          <a:noFill/>
          <a:ln>
            <a:noFill/>
          </a:ln>
        </p:spPr>
      </p:pic>
      <p:sp>
        <p:nvSpPr>
          <p:cNvPr id="274" name="Google Shape;274;p38"/>
          <p:cNvSpPr/>
          <p:nvPr/>
        </p:nvSpPr>
        <p:spPr>
          <a:xfrm>
            <a:off x="990600" y="1752600"/>
            <a:ext cx="7239000" cy="914400"/>
          </a:xfrm>
          <a:prstGeom prst="rect">
            <a:avLst/>
          </a:prstGeom>
          <a:solidFill>
            <a:srgbClr val="0000BE"/>
          </a:solidFill>
          <a:ln w="9525" cap="flat" cmpd="sng">
            <a:solidFill>
              <a:srgbClr val="FFFF00"/>
            </a:solidFill>
            <a:prstDash val="solid"/>
            <a:round/>
            <a:headEnd type="none" w="sm" len="sm"/>
            <a:tailEnd type="none" w="sm" len="sm"/>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500"/>
              <a:buFont typeface="Tahoma"/>
              <a:buNone/>
            </a:pPr>
            <a:r>
              <a:rPr lang="en-US" sz="2000" b="0" i="0" u="none" strike="noStrike" cap="none">
                <a:solidFill>
                  <a:srgbClr val="FFFF00"/>
                </a:solidFill>
                <a:latin typeface="Tahoma"/>
                <a:ea typeface="Tahoma"/>
                <a:cs typeface="Tahoma"/>
                <a:sym typeface="Tahoma"/>
              </a:rPr>
              <a:t>Advanced Content DBQs:  Primary Source Analysis:  </a:t>
            </a:r>
            <a:endParaRPr/>
          </a:p>
          <a:p>
            <a:pPr marL="0" marR="0" lvl="0" indent="0" algn="ctr" rtl="0">
              <a:lnSpc>
                <a:spcPct val="100000"/>
              </a:lnSpc>
              <a:spcBef>
                <a:spcPts val="0"/>
              </a:spcBef>
              <a:spcAft>
                <a:spcPts val="0"/>
              </a:spcAft>
              <a:buClr>
                <a:srgbClr val="FFFF00"/>
              </a:buClr>
              <a:buSzPts val="500"/>
              <a:buFont typeface="Tahoma"/>
              <a:buNone/>
            </a:pPr>
            <a:r>
              <a:rPr lang="en-US" sz="2000" b="0" i="0" u="none" strike="noStrike" cap="none">
                <a:solidFill>
                  <a:srgbClr val="FFFF00"/>
                </a:solidFill>
                <a:latin typeface="Tahoma"/>
                <a:ea typeface="Tahoma"/>
                <a:cs typeface="Tahoma"/>
                <a:sym typeface="Tahoma"/>
              </a:rPr>
              <a:t>President McKinley </a:t>
            </a:r>
            <a:r>
              <a:rPr lang="en-US" sz="2000" b="0" i="1" u="none" strike="noStrike" cap="none">
                <a:solidFill>
                  <a:srgbClr val="FFFF00"/>
                </a:solidFill>
                <a:latin typeface="Tahoma"/>
                <a:ea typeface="Tahoma"/>
                <a:cs typeface="Tahoma"/>
                <a:sym typeface="Tahoma"/>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39"/>
          <p:cNvPicPr preferRelativeResize="0"/>
          <p:nvPr/>
        </p:nvPicPr>
        <p:blipFill rotWithShape="1">
          <a:blip r:embed="rId3">
            <a:alphaModFix/>
          </a:blip>
          <a:srcRect/>
          <a:stretch/>
        </p:blipFill>
        <p:spPr>
          <a:xfrm>
            <a:off x="1066800" y="1905000"/>
            <a:ext cx="7233571" cy="4244086"/>
          </a:xfrm>
          <a:prstGeom prst="rect">
            <a:avLst/>
          </a:prstGeom>
          <a:noFill/>
          <a:ln>
            <a:noFill/>
          </a:ln>
        </p:spPr>
      </p:pic>
      <p:sp>
        <p:nvSpPr>
          <p:cNvPr id="281" name="Google Shape;281;p39"/>
          <p:cNvSpPr txBox="1">
            <a:spLocks noGrp="1"/>
          </p:cNvSpPr>
          <p:nvPr>
            <p:ph type="title"/>
          </p:nvPr>
        </p:nvSpPr>
        <p:spPr>
          <a:xfrm>
            <a:off x="863600" y="228600"/>
            <a:ext cx="7543800" cy="121919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000"/>
              <a:buFont typeface="Tahoma"/>
              <a:buNone/>
            </a:pPr>
            <a:r>
              <a:rPr lang="en-US" sz="4000" b="1" i="0" u="none" strike="noStrike" cap="none">
                <a:solidFill>
                  <a:srgbClr val="FFFF00"/>
                </a:solidFill>
                <a:latin typeface="Tahoma"/>
                <a:ea typeface="Tahoma"/>
                <a:cs typeface="Tahoma"/>
                <a:sym typeface="Tahoma"/>
              </a:rPr>
              <a:t>Collaborative Teaching</a:t>
            </a:r>
            <a:endParaRPr/>
          </a:p>
        </p:txBody>
      </p:sp>
      <p:sp>
        <p:nvSpPr>
          <p:cNvPr id="282" name="Google Shape;282;p39"/>
          <p:cNvSpPr/>
          <p:nvPr/>
        </p:nvSpPr>
        <p:spPr>
          <a:xfrm>
            <a:off x="1066800" y="1828800"/>
            <a:ext cx="7239000" cy="914400"/>
          </a:xfrm>
          <a:prstGeom prst="rect">
            <a:avLst/>
          </a:prstGeom>
          <a:solidFill>
            <a:srgbClr val="0000BE"/>
          </a:solidFill>
          <a:ln w="9525" cap="flat" cmpd="sng">
            <a:solidFill>
              <a:srgbClr val="FFFF00"/>
            </a:solidFill>
            <a:prstDash val="solid"/>
            <a:round/>
            <a:headEnd type="none" w="sm" len="sm"/>
            <a:tailEnd type="none" w="sm" len="sm"/>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600"/>
              <a:buFont typeface="Tahoma"/>
              <a:buNone/>
            </a:pPr>
            <a:r>
              <a:rPr lang="en-US" sz="2400" b="0" i="0" u="none" strike="noStrike" cap="none">
                <a:solidFill>
                  <a:srgbClr val="FFFF00"/>
                </a:solidFill>
                <a:latin typeface="Tahoma"/>
                <a:ea typeface="Tahoma"/>
                <a:cs typeface="Tahoma"/>
                <a:sym typeface="Tahoma"/>
              </a:rPr>
              <a:t>      Advanced Content and Process:  </a:t>
            </a:r>
            <a:endParaRPr/>
          </a:p>
          <a:p>
            <a:pPr marL="0" marR="0" lvl="0" indent="0" algn="ctr" rtl="0">
              <a:lnSpc>
                <a:spcPct val="100000"/>
              </a:lnSpc>
              <a:spcBef>
                <a:spcPts val="0"/>
              </a:spcBef>
              <a:spcAft>
                <a:spcPts val="0"/>
              </a:spcAft>
              <a:buClr>
                <a:srgbClr val="FFFF00"/>
              </a:buClr>
              <a:buSzPts val="600"/>
              <a:buFont typeface="Tahoma"/>
              <a:buNone/>
            </a:pPr>
            <a:r>
              <a:rPr lang="en-US" sz="2400" b="0" i="0" u="none" strike="noStrike" cap="none">
                <a:solidFill>
                  <a:srgbClr val="FFFF00"/>
                </a:solidFill>
                <a:latin typeface="Tahoma"/>
                <a:ea typeface="Tahoma"/>
                <a:cs typeface="Tahoma"/>
                <a:sym typeface="Tahoma"/>
              </a:rPr>
              <a:t>        Socratic Seminar </a:t>
            </a:r>
            <a:r>
              <a:rPr lang="en-US" sz="2400" b="0" i="1" u="none" strike="noStrike" cap="none">
                <a:solidFill>
                  <a:srgbClr val="FFFF00"/>
                </a:solidFill>
                <a:latin typeface="Tahoma"/>
                <a:ea typeface="Tahoma"/>
                <a:cs typeface="Tahoma"/>
                <a:sym typeface="Tahoma"/>
              </a:rPr>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0"/>
          <p:cNvSpPr txBox="1">
            <a:spLocks noGrp="1"/>
          </p:cNvSpPr>
          <p:nvPr>
            <p:ph type="title"/>
          </p:nvPr>
        </p:nvSpPr>
        <p:spPr>
          <a:xfrm>
            <a:off x="188684" y="584199"/>
            <a:ext cx="8766630" cy="1371599"/>
          </a:xfrm>
          <a:prstGeom prst="rect">
            <a:avLst/>
          </a:prstGeom>
          <a:noFill/>
          <a:ln w="9525" cap="flat" cmpd="sng">
            <a:solidFill>
              <a:srgbClr val="FFFF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00"/>
              </a:buClr>
              <a:buSzPts val="4400"/>
              <a:buFont typeface="Tahoma"/>
              <a:buNone/>
            </a:pPr>
            <a:r>
              <a:rPr lang="en-US" sz="4400" b="0" i="0" u="none" strike="noStrike" cap="none">
                <a:solidFill>
                  <a:srgbClr val="FFFF00"/>
                </a:solidFill>
                <a:latin typeface="Tahoma"/>
                <a:ea typeface="Tahoma"/>
                <a:cs typeface="Tahoma"/>
                <a:sym typeface="Tahoma"/>
              </a:rPr>
              <a:t>RTGs as Advocates for Historically Underserved Populations </a:t>
            </a:r>
            <a:endParaRPr sz="4400" b="0" i="0" u="none" strike="noStrike" cap="none">
              <a:solidFill>
                <a:srgbClr val="FFFF00"/>
              </a:solidFill>
              <a:latin typeface="Tahoma"/>
              <a:ea typeface="Tahoma"/>
              <a:cs typeface="Tahoma"/>
              <a:sym typeface="Tahoma"/>
            </a:endParaRPr>
          </a:p>
        </p:txBody>
      </p:sp>
      <p:sp>
        <p:nvSpPr>
          <p:cNvPr id="289" name="Google Shape;289;p40"/>
          <p:cNvSpPr txBox="1">
            <a:spLocks noGrp="1"/>
          </p:cNvSpPr>
          <p:nvPr>
            <p:ph type="body" idx="1"/>
          </p:nvPr>
        </p:nvSpPr>
        <p:spPr>
          <a:xfrm>
            <a:off x="777765" y="2339553"/>
            <a:ext cx="7588469" cy="4114800"/>
          </a:xfrm>
          <a:prstGeom prst="rect">
            <a:avLst/>
          </a:prstGeom>
          <a:noFill/>
          <a:ln>
            <a:noFill/>
          </a:ln>
        </p:spPr>
        <p:txBody>
          <a:bodyPr spcFirstLastPara="1" wrap="square" lIns="91425" tIns="91425" rIns="91425" bIns="91425" anchor="t" anchorCtr="0">
            <a:noAutofit/>
          </a:bodyPr>
          <a:lstStyle/>
          <a:p>
            <a:pPr marL="342900" marR="0" lvl="0" indent="-88900" algn="l" rtl="0">
              <a:lnSpc>
                <a:spcPct val="100000"/>
              </a:lnSpc>
              <a:spcBef>
                <a:spcPts val="0"/>
              </a:spcBef>
              <a:spcAft>
                <a:spcPts val="0"/>
              </a:spcAft>
              <a:buClr>
                <a:schemeClr val="hlink"/>
              </a:buClr>
              <a:buSzPts val="2080"/>
              <a:buFont typeface="Noto Sans Symbols"/>
              <a:buChar char="■"/>
            </a:pPr>
            <a:r>
              <a:rPr lang="en-US" sz="3200" b="0" i="0" u="none" strike="noStrike" cap="none">
                <a:solidFill>
                  <a:schemeClr val="lt1"/>
                </a:solidFill>
                <a:latin typeface="Tahoma"/>
                <a:ea typeface="Tahoma"/>
                <a:cs typeface="Tahoma"/>
                <a:sym typeface="Tahoma"/>
              </a:rPr>
              <a:t> </a:t>
            </a:r>
            <a:r>
              <a:rPr lang="en-US" sz="3200" b="0" i="0" u="sng" strike="noStrike" cap="none">
                <a:solidFill>
                  <a:schemeClr val="hlink"/>
                </a:solidFill>
                <a:latin typeface="Tahoma"/>
                <a:ea typeface="Tahoma"/>
                <a:cs typeface="Tahoma"/>
                <a:sym typeface="Tahoma"/>
                <a:hlinkClick r:id="rId3"/>
              </a:rPr>
              <a:t>Twice Exceptional (2e)</a:t>
            </a:r>
            <a:endParaRPr sz="3200" b="0" i="0" u="none" strike="noStrike" cap="none">
              <a:solidFill>
                <a:schemeClr val="lt1"/>
              </a:solidFill>
              <a:latin typeface="Tahoma"/>
              <a:ea typeface="Tahoma"/>
              <a:cs typeface="Tahoma"/>
              <a:sym typeface="Tahoma"/>
            </a:endParaRPr>
          </a:p>
          <a:p>
            <a:pPr marL="342900" marR="0" lvl="0" indent="-88900" algn="l" rtl="0">
              <a:lnSpc>
                <a:spcPct val="100000"/>
              </a:lnSpc>
              <a:spcBef>
                <a:spcPts val="640"/>
              </a:spcBef>
              <a:spcAft>
                <a:spcPts val="0"/>
              </a:spcAft>
              <a:buClr>
                <a:schemeClr val="hlink"/>
              </a:buClr>
              <a:buSzPts val="2080"/>
              <a:buFont typeface="Noto Sans Symbols"/>
              <a:buChar char="■"/>
            </a:pPr>
            <a:r>
              <a:rPr lang="en-US" sz="3200" b="0" i="0" u="none" strike="noStrike" cap="none">
                <a:solidFill>
                  <a:schemeClr val="lt1"/>
                </a:solidFill>
                <a:latin typeface="Tahoma"/>
                <a:ea typeface="Tahoma"/>
                <a:cs typeface="Tahoma"/>
                <a:sym typeface="Tahoma"/>
              </a:rPr>
              <a:t> </a:t>
            </a:r>
            <a:r>
              <a:rPr lang="en-US" sz="3200" b="0" i="0" u="sng" strike="noStrike" cap="none">
                <a:solidFill>
                  <a:schemeClr val="hlink"/>
                </a:solidFill>
                <a:latin typeface="Tahoma"/>
                <a:ea typeface="Tahoma"/>
                <a:cs typeface="Tahoma"/>
                <a:sym typeface="Tahoma"/>
                <a:hlinkClick r:id="rId3"/>
              </a:rPr>
              <a:t>English Learners</a:t>
            </a:r>
            <a:endParaRPr sz="3200" b="0" i="0" u="none" strike="noStrike" cap="none">
              <a:solidFill>
                <a:schemeClr val="lt1"/>
              </a:solidFill>
              <a:latin typeface="Tahoma"/>
              <a:ea typeface="Tahoma"/>
              <a:cs typeface="Tahoma"/>
              <a:sym typeface="Tahoma"/>
            </a:endParaRPr>
          </a:p>
          <a:p>
            <a:pPr marL="342900" marR="0" lvl="0" indent="-88900" algn="l" rtl="0">
              <a:lnSpc>
                <a:spcPct val="100000"/>
              </a:lnSpc>
              <a:spcBef>
                <a:spcPts val="640"/>
              </a:spcBef>
              <a:spcAft>
                <a:spcPts val="0"/>
              </a:spcAft>
              <a:buClr>
                <a:schemeClr val="hlink"/>
              </a:buClr>
              <a:buSzPts val="2080"/>
              <a:buFont typeface="Noto Sans Symbols"/>
              <a:buChar char="■"/>
            </a:pPr>
            <a:r>
              <a:rPr lang="en-US" sz="3200" b="0" i="0" u="none" strike="noStrike" cap="none">
                <a:solidFill>
                  <a:schemeClr val="lt1"/>
                </a:solidFill>
                <a:latin typeface="Tahoma"/>
                <a:ea typeface="Tahoma"/>
                <a:cs typeface="Tahoma"/>
                <a:sym typeface="Tahoma"/>
              </a:rPr>
              <a:t> </a:t>
            </a:r>
            <a:r>
              <a:rPr lang="en-US" sz="3200" b="0" i="0" u="sng" strike="noStrike" cap="none">
                <a:solidFill>
                  <a:schemeClr val="hlink"/>
                </a:solidFill>
                <a:latin typeface="Tahoma"/>
                <a:ea typeface="Tahoma"/>
                <a:cs typeface="Tahoma"/>
                <a:sym typeface="Tahoma"/>
                <a:hlinkClick r:id="rId4"/>
              </a:rPr>
              <a:t>High Ability, Low Income Students</a:t>
            </a:r>
            <a:endParaRPr sz="3200" b="0" i="0" u="none" strike="noStrike" cap="none">
              <a:solidFill>
                <a:schemeClr val="lt1"/>
              </a:solidFill>
              <a:latin typeface="Tahoma"/>
              <a:ea typeface="Tahoma"/>
              <a:cs typeface="Tahoma"/>
              <a:sym typeface="Tahoma"/>
            </a:endParaRPr>
          </a:p>
          <a:p>
            <a:pPr marL="342900" marR="0" lvl="0" indent="-88900" algn="l" rtl="0">
              <a:lnSpc>
                <a:spcPct val="100000"/>
              </a:lnSpc>
              <a:spcBef>
                <a:spcPts val="640"/>
              </a:spcBef>
              <a:spcAft>
                <a:spcPts val="0"/>
              </a:spcAft>
              <a:buClr>
                <a:schemeClr val="hlink"/>
              </a:buClr>
              <a:buSzPts val="2080"/>
              <a:buFont typeface="Noto Sans Symbols"/>
              <a:buChar char="■"/>
            </a:pPr>
            <a:r>
              <a:rPr lang="en-US" sz="3200" b="0" i="0" u="none" strike="noStrike" cap="none">
                <a:solidFill>
                  <a:schemeClr val="lt1"/>
                </a:solidFill>
                <a:latin typeface="Tahoma"/>
                <a:ea typeface="Tahoma"/>
                <a:cs typeface="Tahoma"/>
                <a:sym typeface="Tahoma"/>
              </a:rPr>
              <a:t> </a:t>
            </a:r>
            <a:r>
              <a:rPr lang="en-US" sz="3200" b="0" i="0" u="sng" strike="noStrike" cap="none">
                <a:solidFill>
                  <a:schemeClr val="hlink"/>
                </a:solidFill>
                <a:latin typeface="Tahoma"/>
                <a:ea typeface="Tahoma"/>
                <a:cs typeface="Tahoma"/>
                <a:sym typeface="Tahoma"/>
                <a:hlinkClick r:id="rId5"/>
              </a:rPr>
              <a:t>Underachieving Students </a:t>
            </a:r>
            <a:endParaRPr sz="3200" b="0" i="0" u="none" strike="noStrike" cap="none">
              <a:solidFill>
                <a:schemeClr val="lt1"/>
              </a:solidFill>
              <a:latin typeface="Tahoma"/>
              <a:ea typeface="Tahoma"/>
              <a:cs typeface="Tahoma"/>
              <a:sym typeface="Tahom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1"/>
          <p:cNvSpPr txBox="1">
            <a:spLocks noGrp="1"/>
          </p:cNvSpPr>
          <p:nvPr>
            <p:ph type="title"/>
          </p:nvPr>
        </p:nvSpPr>
        <p:spPr>
          <a:xfrm>
            <a:off x="381000" y="381000"/>
            <a:ext cx="8153399" cy="1143000"/>
          </a:xfrm>
          <a:prstGeom prst="rect">
            <a:avLst/>
          </a:prstGeom>
          <a:noFill/>
          <a:ln w="9525" cap="flat" cmpd="sng">
            <a:solidFill>
              <a:srgbClr val="FFFF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900"/>
              <a:buFont typeface="Tahoma"/>
              <a:buNone/>
            </a:pPr>
            <a:br>
              <a:rPr lang="en-US" sz="3600" b="1" i="0" u="none" strike="noStrike" cap="none">
                <a:solidFill>
                  <a:srgbClr val="FFFF00"/>
                </a:solidFill>
                <a:latin typeface="Tahoma"/>
                <a:ea typeface="Tahoma"/>
                <a:cs typeface="Tahoma"/>
                <a:sym typeface="Tahoma"/>
              </a:rPr>
            </a:br>
            <a:r>
              <a:rPr lang="en-US" sz="3600" b="1" i="0" u="none" strike="noStrike" cap="none">
                <a:solidFill>
                  <a:srgbClr val="FFFF00"/>
                </a:solidFill>
                <a:latin typeface="Tahoma"/>
                <a:ea typeface="Tahoma"/>
                <a:cs typeface="Tahoma"/>
                <a:sym typeface="Tahoma"/>
              </a:rPr>
              <a:t>Arlington Tiered System of Support (ATSS)</a:t>
            </a:r>
            <a:br>
              <a:rPr lang="en-US" sz="3600" b="1" i="0" u="none" strike="noStrike" cap="none">
                <a:solidFill>
                  <a:srgbClr val="000090"/>
                </a:solidFill>
                <a:latin typeface="Tahoma"/>
                <a:ea typeface="Tahoma"/>
                <a:cs typeface="Tahoma"/>
                <a:sym typeface="Tahoma"/>
              </a:rPr>
            </a:br>
            <a:endParaRPr sz="3600" b="1" i="0" u="none" strike="noStrike" cap="none">
              <a:solidFill>
                <a:srgbClr val="000090"/>
              </a:solidFill>
              <a:latin typeface="Tahoma"/>
              <a:ea typeface="Tahoma"/>
              <a:cs typeface="Tahoma"/>
              <a:sym typeface="Tahoma"/>
            </a:endParaRPr>
          </a:p>
        </p:txBody>
      </p:sp>
      <p:sp>
        <p:nvSpPr>
          <p:cNvPr id="296" name="Google Shape;296;p41"/>
          <p:cNvSpPr txBox="1">
            <a:spLocks noGrp="1"/>
          </p:cNvSpPr>
          <p:nvPr>
            <p:ph type="body" idx="1"/>
          </p:nvPr>
        </p:nvSpPr>
        <p:spPr>
          <a:xfrm>
            <a:off x="381000" y="1828800"/>
            <a:ext cx="8229600" cy="56530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800"/>
              <a:buFont typeface="Noto Sans Symbols"/>
              <a:buNone/>
            </a:pPr>
            <a:r>
              <a:rPr lang="en-US" sz="3200" b="0" i="0" u="none" strike="noStrike" cap="none">
                <a:solidFill>
                  <a:schemeClr val="lt1"/>
                </a:solidFill>
                <a:latin typeface="Tahoma"/>
                <a:ea typeface="Tahoma"/>
                <a:cs typeface="Tahoma"/>
                <a:sym typeface="Tahoma"/>
              </a:rPr>
              <a:t>ATSS is a system within collaborative learning teams (CLT) for meeting the needs of all students</a:t>
            </a:r>
            <a:endParaRPr/>
          </a:p>
          <a:p>
            <a:pPr marL="0" marR="0" lvl="0" indent="0" algn="l" rtl="0">
              <a:lnSpc>
                <a:spcPct val="100000"/>
              </a:lnSpc>
              <a:spcBef>
                <a:spcPts val="640"/>
              </a:spcBef>
              <a:spcAft>
                <a:spcPts val="0"/>
              </a:spcAft>
              <a:buClr>
                <a:schemeClr val="hlink"/>
              </a:buClr>
              <a:buSzPts val="800"/>
              <a:buFont typeface="Noto Sans Symbols"/>
              <a:buNone/>
            </a:pPr>
            <a:endParaRPr sz="3200" b="0" i="0" u="none" strike="noStrike" cap="none">
              <a:solidFill>
                <a:schemeClr val="lt1"/>
              </a:solidFill>
              <a:latin typeface="Tahoma"/>
              <a:ea typeface="Tahoma"/>
              <a:cs typeface="Tahoma"/>
              <a:sym typeface="Tahoma"/>
            </a:endParaRPr>
          </a:p>
          <a:p>
            <a:pPr marL="0" marR="0" lvl="0" indent="0" algn="l" rtl="0">
              <a:lnSpc>
                <a:spcPct val="100000"/>
              </a:lnSpc>
              <a:spcBef>
                <a:spcPts val="640"/>
              </a:spcBef>
              <a:spcAft>
                <a:spcPts val="0"/>
              </a:spcAft>
              <a:buClr>
                <a:schemeClr val="hlink"/>
              </a:buClr>
              <a:buSzPts val="800"/>
              <a:buFont typeface="Noto Sans Symbols"/>
              <a:buNone/>
            </a:pPr>
            <a:r>
              <a:rPr lang="en-US" sz="3200" b="0" i="0" u="none" strike="noStrike" cap="none">
                <a:solidFill>
                  <a:schemeClr val="lt1"/>
                </a:solidFill>
                <a:latin typeface="Tahoma"/>
                <a:ea typeface="Tahoma"/>
                <a:cs typeface="Tahoma"/>
                <a:sym typeface="Tahoma"/>
              </a:rPr>
              <a:t>Uses data to identify students who are in need of remediation or </a:t>
            </a:r>
            <a:r>
              <a:rPr lang="en-US" sz="3200" b="0" i="0" u="none" strike="noStrike" cap="none">
                <a:solidFill>
                  <a:srgbClr val="FFFF00"/>
                </a:solidFill>
                <a:latin typeface="Tahoma"/>
                <a:ea typeface="Tahoma"/>
                <a:cs typeface="Tahoma"/>
                <a:sym typeface="Tahoma"/>
              </a:rPr>
              <a:t>extensions</a:t>
            </a:r>
            <a:r>
              <a:rPr lang="en-US" sz="3200" b="0" i="0" u="none" strike="noStrike" cap="none">
                <a:solidFill>
                  <a:schemeClr val="lt1"/>
                </a:solidFill>
                <a:latin typeface="Tahoma"/>
                <a:ea typeface="Tahoma"/>
                <a:cs typeface="Tahoma"/>
                <a:sym typeface="Tahoma"/>
              </a:rPr>
              <a:t> </a:t>
            </a:r>
            <a:endParaRPr/>
          </a:p>
          <a:p>
            <a:pPr marL="0" marR="0" lvl="0" indent="0" algn="l" rtl="0">
              <a:lnSpc>
                <a:spcPct val="100000"/>
              </a:lnSpc>
              <a:spcBef>
                <a:spcPts val="640"/>
              </a:spcBef>
              <a:spcAft>
                <a:spcPts val="0"/>
              </a:spcAft>
              <a:buClr>
                <a:schemeClr val="hlink"/>
              </a:buClr>
              <a:buSzPts val="800"/>
              <a:buFont typeface="Noto Sans Symbols"/>
              <a:buNone/>
            </a:pPr>
            <a:r>
              <a:rPr lang="en-US" sz="3200" b="1" i="0" u="none" strike="noStrike" cap="none">
                <a:solidFill>
                  <a:srgbClr val="FFFF00"/>
                </a:solidFill>
                <a:latin typeface="Calibri"/>
                <a:ea typeface="Calibri"/>
                <a:cs typeface="Calibri"/>
                <a:sym typeface="Calibri"/>
              </a:rPr>
              <a:t>PLC question #4: </a:t>
            </a:r>
            <a:r>
              <a:rPr lang="en-US" sz="3200" b="1" i="1" u="none" strike="noStrike" cap="none">
                <a:solidFill>
                  <a:srgbClr val="FFFF00"/>
                </a:solidFill>
                <a:latin typeface="Calibri"/>
                <a:ea typeface="Calibri"/>
                <a:cs typeface="Calibri"/>
                <a:sym typeface="Calibri"/>
              </a:rPr>
              <a:t>How will we extend learning when they already know it or learn it quickly?</a:t>
            </a:r>
            <a:endParaRPr/>
          </a:p>
          <a:p>
            <a:pPr marL="0" marR="0" lvl="0" indent="0" algn="l" rtl="0">
              <a:lnSpc>
                <a:spcPct val="100000"/>
              </a:lnSpc>
              <a:spcBef>
                <a:spcPts val="640"/>
              </a:spcBef>
              <a:spcAft>
                <a:spcPts val="0"/>
              </a:spcAft>
              <a:buClr>
                <a:schemeClr val="hlink"/>
              </a:buClr>
              <a:buSzPts val="800"/>
              <a:buFont typeface="Noto Sans Symbols"/>
              <a:buNone/>
            </a:pPr>
            <a:endParaRPr sz="3200" b="0" i="0" u="none" strike="noStrike" cap="none">
              <a:solidFill>
                <a:schemeClr val="lt1"/>
              </a:solidFill>
              <a:latin typeface="Tahoma"/>
              <a:ea typeface="Tahoma"/>
              <a:cs typeface="Tahoma"/>
              <a:sym typeface="Tahoma"/>
            </a:endParaRPr>
          </a:p>
          <a:p>
            <a:pPr marL="0" marR="0" lvl="0" indent="0" algn="l" rtl="0">
              <a:lnSpc>
                <a:spcPct val="100000"/>
              </a:lnSpc>
              <a:spcBef>
                <a:spcPts val="640"/>
              </a:spcBef>
              <a:spcAft>
                <a:spcPts val="0"/>
              </a:spcAft>
              <a:buClr>
                <a:schemeClr val="hlink"/>
              </a:buClr>
              <a:buSzPts val="800"/>
              <a:buFont typeface="Noto Sans Symbols"/>
              <a:buNone/>
            </a:pPr>
            <a:endParaRPr sz="3200" b="0" i="0" u="none" strike="noStrike" cap="none">
              <a:solidFill>
                <a:schemeClr val="lt1"/>
              </a:solidFill>
              <a:latin typeface="Tahoma"/>
              <a:ea typeface="Tahoma"/>
              <a:cs typeface="Tahoma"/>
              <a:sym typeface="Tahoma"/>
            </a:endParaRPr>
          </a:p>
          <a:p>
            <a:pPr marL="0" marR="0" lvl="0" indent="0" algn="l" rtl="0">
              <a:lnSpc>
                <a:spcPct val="100000"/>
              </a:lnSpc>
              <a:spcBef>
                <a:spcPts val="640"/>
              </a:spcBef>
              <a:spcAft>
                <a:spcPts val="0"/>
              </a:spcAft>
              <a:buClr>
                <a:schemeClr val="hlink"/>
              </a:buClr>
              <a:buSzPts val="800"/>
              <a:buFont typeface="Noto Sans Symbols"/>
              <a:buNone/>
            </a:pPr>
            <a:endParaRPr sz="3200" b="0" i="0" u="none" strike="noStrike" cap="none">
              <a:solidFill>
                <a:schemeClr val="lt1"/>
              </a:solidFill>
              <a:latin typeface="Tahoma"/>
              <a:ea typeface="Tahoma"/>
              <a:cs typeface="Tahoma"/>
              <a:sym typeface="Tahoma"/>
            </a:endParaRPr>
          </a:p>
          <a:p>
            <a:pPr marL="342900" marR="0" lvl="0" indent="-342900" algn="l" rtl="0">
              <a:lnSpc>
                <a:spcPct val="100000"/>
              </a:lnSpc>
              <a:spcBef>
                <a:spcPts val="640"/>
              </a:spcBef>
              <a:spcAft>
                <a:spcPts val="0"/>
              </a:spcAft>
              <a:buClr>
                <a:schemeClr val="hlink"/>
              </a:buClr>
              <a:buSzPts val="800"/>
              <a:buFont typeface="Noto Sans Symbols"/>
              <a:buNone/>
            </a:pPr>
            <a:endParaRPr sz="3200" b="0" i="0" u="none" strike="noStrike" cap="none">
              <a:solidFill>
                <a:schemeClr val="lt1"/>
              </a:solidFill>
              <a:latin typeface="Tahoma"/>
              <a:ea typeface="Tahoma"/>
              <a:cs typeface="Tahoma"/>
              <a:sym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2"/>
          <p:cNvSpPr/>
          <p:nvPr/>
        </p:nvSpPr>
        <p:spPr>
          <a:xfrm>
            <a:off x="0" y="4851400"/>
            <a:ext cx="9143998" cy="158326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03" name="Google Shape;303;p42"/>
          <p:cNvSpPr txBox="1">
            <a:spLocks noGrp="1"/>
          </p:cNvSpPr>
          <p:nvPr>
            <p:ph type="ctrTitle"/>
          </p:nvPr>
        </p:nvSpPr>
        <p:spPr>
          <a:xfrm>
            <a:off x="584195" y="810429"/>
            <a:ext cx="7772400" cy="986898"/>
          </a:xfrm>
          <a:prstGeom prst="rect">
            <a:avLst/>
          </a:prstGeom>
          <a:noFill/>
          <a:ln w="9525" cap="flat" cmpd="sng">
            <a:solidFill>
              <a:srgbClr val="FFFF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100"/>
              <a:buFont typeface="Arial"/>
              <a:buNone/>
            </a:pPr>
            <a:r>
              <a:rPr lang="en-US" sz="4400" b="0" i="0" u="none" strike="noStrike" cap="none">
                <a:solidFill>
                  <a:srgbClr val="FFFFFF"/>
                </a:solidFill>
                <a:latin typeface="Arial"/>
                <a:ea typeface="Arial"/>
                <a:cs typeface="Arial"/>
                <a:sym typeface="Arial"/>
              </a:rPr>
              <a:t>About ATSS</a:t>
            </a:r>
            <a:endParaRPr/>
          </a:p>
        </p:txBody>
      </p:sp>
      <p:sp>
        <p:nvSpPr>
          <p:cNvPr id="304" name="Google Shape;304;p42"/>
          <p:cNvSpPr txBox="1"/>
          <p:nvPr/>
        </p:nvSpPr>
        <p:spPr>
          <a:xfrm>
            <a:off x="559300" y="1976825"/>
            <a:ext cx="3717024" cy="28623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EFEFE"/>
              </a:buClr>
              <a:buSzPts val="450"/>
              <a:buFont typeface="Tahoma"/>
              <a:buNone/>
            </a:pPr>
            <a:r>
              <a:rPr lang="en-US" sz="1800" b="0" i="0" u="none" strike="noStrike" cap="none">
                <a:solidFill>
                  <a:srgbClr val="FEFEFE"/>
                </a:solidFill>
                <a:latin typeface="Tahoma"/>
                <a:ea typeface="Tahoma"/>
                <a:cs typeface="Tahoma"/>
                <a:sym typeface="Tahoma"/>
              </a:rPr>
              <a:t>helps each student reach success in academics, behavior and social emotional well-being through a systemwide framework that provides additional resources and supports.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EFEFE"/>
              </a:solidFill>
              <a:latin typeface="Tahoma"/>
              <a:ea typeface="Tahoma"/>
              <a:cs typeface="Tahoma"/>
              <a:sym typeface="Tahoma"/>
            </a:endParaRPr>
          </a:p>
          <a:p>
            <a:pPr marL="0" marR="0" lvl="0" indent="0" algn="l" rtl="0">
              <a:lnSpc>
                <a:spcPct val="100000"/>
              </a:lnSpc>
              <a:spcBef>
                <a:spcPts val="0"/>
              </a:spcBef>
              <a:spcAft>
                <a:spcPts val="0"/>
              </a:spcAft>
              <a:buClr>
                <a:srgbClr val="FEFEFE"/>
              </a:buClr>
              <a:buSzPts val="450"/>
              <a:buFont typeface="Tahoma"/>
              <a:buNone/>
            </a:pPr>
            <a:r>
              <a:rPr lang="en-US" sz="1800" b="0" i="0" u="none" strike="noStrike" cap="none">
                <a:solidFill>
                  <a:srgbClr val="FEFEFE"/>
                </a:solidFill>
                <a:latin typeface="Tahoma"/>
                <a:ea typeface="Tahoma"/>
                <a:cs typeface="Tahoma"/>
                <a:sym typeface="Tahoma"/>
              </a:rPr>
              <a:t>There are three tiers of instruction and support: Tier 1 (Core), Tier 2, and Tier 3.</a:t>
            </a:r>
            <a:endParaRPr/>
          </a:p>
        </p:txBody>
      </p:sp>
      <p:sp>
        <p:nvSpPr>
          <p:cNvPr id="305" name="Google Shape;305;p42"/>
          <p:cNvSpPr txBox="1"/>
          <p:nvPr/>
        </p:nvSpPr>
        <p:spPr>
          <a:xfrm>
            <a:off x="2713488" y="4951510"/>
            <a:ext cx="371702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50"/>
              <a:buFont typeface="Tahoma"/>
              <a:buNone/>
            </a:pPr>
            <a:r>
              <a:rPr lang="en-US" sz="1400" b="1" i="0" u="none" strike="noStrike" cap="none">
                <a:solidFill>
                  <a:schemeClr val="lt1"/>
                </a:solidFill>
                <a:latin typeface="Tahoma"/>
                <a:ea typeface="Tahoma"/>
                <a:cs typeface="Tahoma"/>
                <a:sym typeface="Tahoma"/>
              </a:rPr>
              <a:t>Questions that guide each team:</a:t>
            </a:r>
            <a:endParaRPr/>
          </a:p>
        </p:txBody>
      </p:sp>
      <p:pic>
        <p:nvPicPr>
          <p:cNvPr id="306" name="Google Shape;306;p42"/>
          <p:cNvPicPr preferRelativeResize="0"/>
          <p:nvPr/>
        </p:nvPicPr>
        <p:blipFill rotWithShape="1">
          <a:blip r:embed="rId3">
            <a:alphaModFix/>
          </a:blip>
          <a:srcRect/>
          <a:stretch/>
        </p:blipFill>
        <p:spPr>
          <a:xfrm>
            <a:off x="4189944" y="457200"/>
            <a:ext cx="4903705" cy="4232011"/>
          </a:xfrm>
          <a:prstGeom prst="rect">
            <a:avLst/>
          </a:prstGeom>
          <a:noFill/>
          <a:ln>
            <a:noFill/>
          </a:ln>
        </p:spPr>
      </p:pic>
      <p:sp>
        <p:nvSpPr>
          <p:cNvPr id="307" name="Google Shape;307;p42"/>
          <p:cNvSpPr txBox="1"/>
          <p:nvPr/>
        </p:nvSpPr>
        <p:spPr>
          <a:xfrm>
            <a:off x="324419" y="5799669"/>
            <a:ext cx="2489459" cy="46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00"/>
              <a:buFont typeface="Tahoma"/>
              <a:buNone/>
            </a:pPr>
            <a:r>
              <a:rPr lang="en-US" sz="1200" b="0" i="0" u="none" strike="noStrike" cap="none">
                <a:solidFill>
                  <a:schemeClr val="lt1"/>
                </a:solidFill>
                <a:latin typeface="Tahoma"/>
                <a:ea typeface="Tahoma"/>
                <a:cs typeface="Tahoma"/>
                <a:sym typeface="Tahoma"/>
              </a:rPr>
              <a:t>What do we expect the </a:t>
            </a:r>
            <a:endParaRPr/>
          </a:p>
          <a:p>
            <a:pPr marL="0" marR="0" lvl="0" indent="0" algn="ctr" rtl="0">
              <a:lnSpc>
                <a:spcPct val="100000"/>
              </a:lnSpc>
              <a:spcBef>
                <a:spcPts val="0"/>
              </a:spcBef>
              <a:spcAft>
                <a:spcPts val="0"/>
              </a:spcAft>
              <a:buClr>
                <a:schemeClr val="lt1"/>
              </a:buClr>
              <a:buSzPts val="300"/>
              <a:buFont typeface="Tahoma"/>
              <a:buNone/>
            </a:pPr>
            <a:r>
              <a:rPr lang="en-US" sz="1200" b="0" i="0" u="none" strike="noStrike" cap="none">
                <a:solidFill>
                  <a:schemeClr val="lt1"/>
                </a:solidFill>
                <a:latin typeface="Tahoma"/>
                <a:ea typeface="Tahoma"/>
                <a:cs typeface="Tahoma"/>
                <a:sym typeface="Tahoma"/>
              </a:rPr>
              <a:t>student to know or be able to do?</a:t>
            </a:r>
            <a:endParaRPr/>
          </a:p>
        </p:txBody>
      </p:sp>
      <p:sp>
        <p:nvSpPr>
          <p:cNvPr id="308" name="Google Shape;308;p42"/>
          <p:cNvSpPr txBox="1"/>
          <p:nvPr/>
        </p:nvSpPr>
        <p:spPr>
          <a:xfrm>
            <a:off x="2991713" y="5799669"/>
            <a:ext cx="1737600" cy="46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00"/>
              <a:buFont typeface="Tahoma"/>
              <a:buNone/>
            </a:pPr>
            <a:r>
              <a:rPr lang="en-US" sz="1200" b="0" i="0" u="none" strike="noStrike" cap="none">
                <a:solidFill>
                  <a:schemeClr val="lt1"/>
                </a:solidFill>
                <a:latin typeface="Tahoma"/>
                <a:ea typeface="Tahoma"/>
                <a:cs typeface="Tahoma"/>
                <a:sym typeface="Tahoma"/>
              </a:rPr>
              <a:t>How do we know the</a:t>
            </a:r>
            <a:endParaRPr/>
          </a:p>
          <a:p>
            <a:pPr marL="0" marR="0" lvl="0" indent="0" algn="ctr" rtl="0">
              <a:lnSpc>
                <a:spcPct val="100000"/>
              </a:lnSpc>
              <a:spcBef>
                <a:spcPts val="0"/>
              </a:spcBef>
              <a:spcAft>
                <a:spcPts val="0"/>
              </a:spcAft>
              <a:buClr>
                <a:schemeClr val="lt1"/>
              </a:buClr>
              <a:buSzPts val="300"/>
              <a:buFont typeface="Tahoma"/>
              <a:buNone/>
            </a:pPr>
            <a:r>
              <a:rPr lang="en-US" sz="1200" b="0" i="0" u="none" strike="noStrike" cap="none">
                <a:solidFill>
                  <a:schemeClr val="lt1"/>
                </a:solidFill>
                <a:latin typeface="Tahoma"/>
                <a:ea typeface="Tahoma"/>
                <a:cs typeface="Tahoma"/>
                <a:sym typeface="Tahoma"/>
              </a:rPr>
              <a:t>student has learned it?</a:t>
            </a:r>
            <a:endParaRPr/>
          </a:p>
        </p:txBody>
      </p:sp>
      <p:sp>
        <p:nvSpPr>
          <p:cNvPr id="309" name="Google Shape;309;p42"/>
          <p:cNvSpPr txBox="1"/>
          <p:nvPr/>
        </p:nvSpPr>
        <p:spPr>
          <a:xfrm>
            <a:off x="4911444" y="5799669"/>
            <a:ext cx="2006528" cy="46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00"/>
              <a:buFont typeface="Tahoma"/>
              <a:buNone/>
            </a:pPr>
            <a:r>
              <a:rPr lang="en-US" sz="1200" b="0" i="0" u="none" strike="noStrike" cap="none">
                <a:solidFill>
                  <a:schemeClr val="lt1"/>
                </a:solidFill>
                <a:latin typeface="Tahoma"/>
                <a:ea typeface="Tahoma"/>
                <a:cs typeface="Tahoma"/>
                <a:sym typeface="Tahoma"/>
              </a:rPr>
              <a:t>What do we do if the </a:t>
            </a:r>
            <a:endParaRPr/>
          </a:p>
          <a:p>
            <a:pPr marL="0" marR="0" lvl="0" indent="0" algn="ctr" rtl="0">
              <a:lnSpc>
                <a:spcPct val="100000"/>
              </a:lnSpc>
              <a:spcBef>
                <a:spcPts val="0"/>
              </a:spcBef>
              <a:spcAft>
                <a:spcPts val="0"/>
              </a:spcAft>
              <a:buClr>
                <a:schemeClr val="lt1"/>
              </a:buClr>
              <a:buSzPts val="300"/>
              <a:buFont typeface="Tahoma"/>
              <a:buNone/>
            </a:pPr>
            <a:r>
              <a:rPr lang="en-US" sz="1200" b="0" i="0" u="none" strike="noStrike" cap="none">
                <a:solidFill>
                  <a:schemeClr val="lt1"/>
                </a:solidFill>
                <a:latin typeface="Tahoma"/>
                <a:ea typeface="Tahoma"/>
                <a:cs typeface="Tahoma"/>
                <a:sym typeface="Tahoma"/>
              </a:rPr>
              <a:t>student has not learned it?</a:t>
            </a:r>
            <a:endParaRPr/>
          </a:p>
        </p:txBody>
      </p:sp>
      <p:sp>
        <p:nvSpPr>
          <p:cNvPr id="310" name="Google Shape;310;p42"/>
          <p:cNvSpPr txBox="1"/>
          <p:nvPr/>
        </p:nvSpPr>
        <p:spPr>
          <a:xfrm>
            <a:off x="7183350" y="5799669"/>
            <a:ext cx="1645251" cy="46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00"/>
              <a:buFont typeface="Tahoma"/>
              <a:buNone/>
            </a:pPr>
            <a:r>
              <a:rPr lang="en-US" sz="1200" b="0" i="0" u="none" strike="noStrike" cap="none">
                <a:solidFill>
                  <a:schemeClr val="lt1"/>
                </a:solidFill>
                <a:latin typeface="Tahoma"/>
                <a:ea typeface="Tahoma"/>
                <a:cs typeface="Tahoma"/>
                <a:sym typeface="Tahoma"/>
              </a:rPr>
              <a:t>What do we do if</a:t>
            </a:r>
            <a:endParaRPr/>
          </a:p>
          <a:p>
            <a:pPr marL="0" marR="0" lvl="0" indent="0" algn="ctr" rtl="0">
              <a:lnSpc>
                <a:spcPct val="100000"/>
              </a:lnSpc>
              <a:spcBef>
                <a:spcPts val="0"/>
              </a:spcBef>
              <a:spcAft>
                <a:spcPts val="0"/>
              </a:spcAft>
              <a:buClr>
                <a:schemeClr val="lt1"/>
              </a:buClr>
              <a:buSzPts val="300"/>
              <a:buFont typeface="Tahoma"/>
              <a:buNone/>
            </a:pPr>
            <a:r>
              <a:rPr lang="en-US" sz="1200" b="0" i="0" u="none" strike="noStrike" cap="none">
                <a:solidFill>
                  <a:schemeClr val="lt1"/>
                </a:solidFill>
                <a:latin typeface="Tahoma"/>
                <a:ea typeface="Tahoma"/>
                <a:cs typeface="Tahoma"/>
                <a:sym typeface="Tahoma"/>
              </a:rPr>
              <a:t>the student knows it?</a:t>
            </a:r>
            <a:endParaRPr/>
          </a:p>
        </p:txBody>
      </p:sp>
      <p:pic>
        <p:nvPicPr>
          <p:cNvPr id="311" name="Google Shape;311;p42" descr="Untitled-1-19.png"/>
          <p:cNvPicPr preferRelativeResize="0"/>
          <p:nvPr/>
        </p:nvPicPr>
        <p:blipFill rotWithShape="1">
          <a:blip r:embed="rId4">
            <a:alphaModFix/>
          </a:blip>
          <a:srcRect/>
          <a:stretch/>
        </p:blipFill>
        <p:spPr>
          <a:xfrm>
            <a:off x="1364292" y="5409867"/>
            <a:ext cx="409670" cy="409670"/>
          </a:xfrm>
          <a:prstGeom prst="rect">
            <a:avLst/>
          </a:prstGeom>
          <a:noFill/>
          <a:ln>
            <a:noFill/>
          </a:ln>
        </p:spPr>
      </p:pic>
      <p:pic>
        <p:nvPicPr>
          <p:cNvPr id="312" name="Google Shape;312;p42" descr="Untitled-1-20.png"/>
          <p:cNvPicPr preferRelativeResize="0"/>
          <p:nvPr/>
        </p:nvPicPr>
        <p:blipFill rotWithShape="1">
          <a:blip r:embed="rId5">
            <a:alphaModFix/>
          </a:blip>
          <a:srcRect/>
          <a:stretch/>
        </p:blipFill>
        <p:spPr>
          <a:xfrm>
            <a:off x="3655655" y="5409867"/>
            <a:ext cx="409670" cy="409670"/>
          </a:xfrm>
          <a:prstGeom prst="rect">
            <a:avLst/>
          </a:prstGeom>
          <a:noFill/>
          <a:ln>
            <a:noFill/>
          </a:ln>
        </p:spPr>
      </p:pic>
      <p:pic>
        <p:nvPicPr>
          <p:cNvPr id="313" name="Google Shape;313;p42" descr="Untitled-1-21.png"/>
          <p:cNvPicPr preferRelativeResize="0"/>
          <p:nvPr/>
        </p:nvPicPr>
        <p:blipFill rotWithShape="1">
          <a:blip r:embed="rId6">
            <a:alphaModFix/>
          </a:blip>
          <a:srcRect/>
          <a:stretch/>
        </p:blipFill>
        <p:spPr>
          <a:xfrm>
            <a:off x="5709851" y="5409867"/>
            <a:ext cx="409670" cy="409670"/>
          </a:xfrm>
          <a:prstGeom prst="rect">
            <a:avLst/>
          </a:prstGeom>
          <a:noFill/>
          <a:ln>
            <a:noFill/>
          </a:ln>
        </p:spPr>
      </p:pic>
      <p:pic>
        <p:nvPicPr>
          <p:cNvPr id="314" name="Google Shape;314;p42" descr="Untitled-1-22.png"/>
          <p:cNvPicPr preferRelativeResize="0"/>
          <p:nvPr/>
        </p:nvPicPr>
        <p:blipFill rotWithShape="1">
          <a:blip r:embed="rId7">
            <a:alphaModFix/>
          </a:blip>
          <a:srcRect/>
          <a:stretch/>
        </p:blipFill>
        <p:spPr>
          <a:xfrm>
            <a:off x="7801118" y="5409867"/>
            <a:ext cx="409670" cy="40967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3"/>
          <p:cNvSpPr txBox="1">
            <a:spLocks noGrp="1"/>
          </p:cNvSpPr>
          <p:nvPr>
            <p:ph type="title"/>
          </p:nvPr>
        </p:nvSpPr>
        <p:spPr>
          <a:xfrm>
            <a:off x="457200" y="381000"/>
            <a:ext cx="8229600" cy="1371599"/>
          </a:xfrm>
          <a:prstGeom prst="rect">
            <a:avLst/>
          </a:prstGeom>
          <a:noFill/>
          <a:ln w="9525" cap="flat" cmpd="sng">
            <a:solidFill>
              <a:srgbClr val="FFFF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0" i="0" u="none" strike="noStrike" cap="none">
                <a:solidFill>
                  <a:srgbClr val="FFFF00"/>
                </a:solidFill>
                <a:latin typeface="Tahoma"/>
                <a:ea typeface="Tahoma"/>
                <a:cs typeface="Tahoma"/>
                <a:sym typeface="Tahoma"/>
              </a:rPr>
              <a:t>2e Wrap Around Support</a:t>
            </a:r>
            <a:endParaRPr/>
          </a:p>
        </p:txBody>
      </p:sp>
      <p:pic>
        <p:nvPicPr>
          <p:cNvPr id="321" name="Google Shape;321;p43" descr="2e Graphic.tiff"/>
          <p:cNvPicPr preferRelativeResize="0"/>
          <p:nvPr/>
        </p:nvPicPr>
        <p:blipFill rotWithShape="1">
          <a:blip r:embed="rId3">
            <a:alphaModFix/>
          </a:blip>
          <a:srcRect/>
          <a:stretch/>
        </p:blipFill>
        <p:spPr>
          <a:xfrm>
            <a:off x="2209800" y="2209800"/>
            <a:ext cx="5187244" cy="38162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822325" y="287337"/>
            <a:ext cx="7543800" cy="1084261"/>
          </a:xfrm>
          <a:prstGeom prst="rect">
            <a:avLst/>
          </a:prstGeom>
          <a:no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1" i="0" u="none" strike="noStrike" cap="none">
                <a:solidFill>
                  <a:srgbClr val="FFFF00"/>
                </a:solidFill>
                <a:latin typeface="Tahoma"/>
                <a:ea typeface="Tahoma"/>
                <a:cs typeface="Tahoma"/>
                <a:sym typeface="Tahoma"/>
              </a:rPr>
              <a:t>Objectives</a:t>
            </a:r>
            <a:endParaRPr/>
          </a:p>
        </p:txBody>
      </p:sp>
      <p:sp>
        <p:nvSpPr>
          <p:cNvPr id="117" name="Google Shape;117;p17"/>
          <p:cNvSpPr txBox="1">
            <a:spLocks noGrp="1"/>
          </p:cNvSpPr>
          <p:nvPr>
            <p:ph type="body" idx="1"/>
          </p:nvPr>
        </p:nvSpPr>
        <p:spPr>
          <a:xfrm>
            <a:off x="381000" y="1905000"/>
            <a:ext cx="8381999"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820"/>
              <a:buFont typeface="Arial"/>
              <a:buChar char="•"/>
            </a:pPr>
            <a:r>
              <a:rPr lang="en-US" sz="2800" b="0" i="0" u="none" strike="noStrike" cap="none">
                <a:solidFill>
                  <a:schemeClr val="lt1"/>
                </a:solidFill>
                <a:latin typeface="Calibri"/>
                <a:ea typeface="Calibri"/>
                <a:cs typeface="Calibri"/>
                <a:sym typeface="Calibri"/>
              </a:rPr>
              <a:t>Explain the role of the Resource Teacher for the Gifted (RTG) within a Professional Learning Community (PLC).</a:t>
            </a:r>
            <a:br>
              <a:rPr lang="en-US" sz="2800" b="0" i="0" u="none" strike="noStrike" cap="none">
                <a:solidFill>
                  <a:schemeClr val="lt1"/>
                </a:solidFill>
                <a:latin typeface="Calibri"/>
                <a:ea typeface="Calibri"/>
                <a:cs typeface="Calibri"/>
                <a:sym typeface="Calibri"/>
              </a:rPr>
            </a:br>
            <a:endParaRPr sz="2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560"/>
              </a:spcBef>
              <a:spcAft>
                <a:spcPts val="0"/>
              </a:spcAft>
              <a:buClr>
                <a:schemeClr val="hlink"/>
              </a:buClr>
              <a:buSzPts val="1820"/>
              <a:buFont typeface="Arial"/>
              <a:buChar char="•"/>
            </a:pPr>
            <a:r>
              <a:rPr lang="en-US" sz="2800" b="0" i="0" u="none" strike="noStrike" cap="none">
                <a:solidFill>
                  <a:schemeClr val="lt1"/>
                </a:solidFill>
                <a:latin typeface="Calibri"/>
                <a:ea typeface="Calibri"/>
                <a:cs typeface="Calibri"/>
                <a:sym typeface="Calibri"/>
              </a:rPr>
              <a:t>Provide an overview of gifted services at </a:t>
            </a:r>
            <a:r>
              <a:rPr lang="en-US" sz="2800" b="0" i="0" u="sng" strike="noStrike" cap="none">
                <a:solidFill>
                  <a:schemeClr val="lt1"/>
                </a:solidFill>
                <a:latin typeface="Calibri"/>
                <a:ea typeface="Calibri"/>
                <a:cs typeface="Calibri"/>
                <a:sym typeface="Calibri"/>
              </a:rPr>
              <a:t>add your school </a:t>
            </a:r>
            <a:br>
              <a:rPr lang="en-US" sz="2800" b="0" i="0" u="sng" strike="noStrike" cap="none">
                <a:solidFill>
                  <a:schemeClr val="lt1"/>
                </a:solidFill>
                <a:latin typeface="Calibri"/>
                <a:ea typeface="Calibri"/>
                <a:cs typeface="Calibri"/>
                <a:sym typeface="Calibri"/>
              </a:rPr>
            </a:br>
            <a:endParaRPr sz="2800" b="0" i="0" u="sng" strike="noStrike" cap="none">
              <a:solidFill>
                <a:schemeClr val="lt1"/>
              </a:solidFill>
              <a:latin typeface="Calibri"/>
              <a:ea typeface="Calibri"/>
              <a:cs typeface="Calibri"/>
              <a:sym typeface="Calibri"/>
            </a:endParaRPr>
          </a:p>
          <a:p>
            <a:pPr marL="342900" marR="0" lvl="0" indent="-342900" algn="l" rtl="0">
              <a:lnSpc>
                <a:spcPct val="100000"/>
              </a:lnSpc>
              <a:spcBef>
                <a:spcPts val="560"/>
              </a:spcBef>
              <a:spcAft>
                <a:spcPts val="0"/>
              </a:spcAft>
              <a:buClr>
                <a:schemeClr val="hlink"/>
              </a:buClr>
              <a:buSzPts val="1820"/>
              <a:buFont typeface="Arial"/>
              <a:buChar char="•"/>
            </a:pPr>
            <a:r>
              <a:rPr lang="en-US" sz="2800" b="0" i="0" u="none" strike="noStrike" cap="none">
                <a:solidFill>
                  <a:schemeClr val="lt1"/>
                </a:solidFill>
                <a:latin typeface="Calibri"/>
                <a:ea typeface="Calibri"/>
                <a:cs typeface="Calibri"/>
                <a:sym typeface="Calibri"/>
              </a:rPr>
              <a:t>Provide an overview of the identification process for Gifted Services in Arlington Public Schools.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4" descr="2e graphic.tiff"/>
          <p:cNvPicPr preferRelativeResize="0"/>
          <p:nvPr/>
        </p:nvPicPr>
        <p:blipFill rotWithShape="1">
          <a:blip r:embed="rId3">
            <a:alphaModFix/>
          </a:blip>
          <a:srcRect/>
          <a:stretch/>
        </p:blipFill>
        <p:spPr>
          <a:xfrm>
            <a:off x="850900" y="304800"/>
            <a:ext cx="7424856" cy="622551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5"/>
          <p:cNvSpPr txBox="1">
            <a:spLocks noGrp="1"/>
          </p:cNvSpPr>
          <p:nvPr>
            <p:ph type="title"/>
          </p:nvPr>
        </p:nvSpPr>
        <p:spPr>
          <a:xfrm>
            <a:off x="457200" y="381000"/>
            <a:ext cx="8229600" cy="1371599"/>
          </a:xfrm>
          <a:prstGeom prst="rect">
            <a:avLst/>
          </a:prstGeom>
          <a:noFill/>
          <a:ln w="9525" cap="flat" cmpd="sng">
            <a:solidFill>
              <a:srgbClr val="FFFF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0" i="0" u="none" strike="noStrike" cap="none">
                <a:solidFill>
                  <a:srgbClr val="FFFF00"/>
                </a:solidFill>
                <a:latin typeface="Tahoma"/>
                <a:ea typeface="Tahoma"/>
                <a:cs typeface="Tahoma"/>
                <a:sym typeface="Tahoma"/>
              </a:rPr>
              <a:t>2e at Our School </a:t>
            </a:r>
            <a:endParaRPr/>
          </a:p>
        </p:txBody>
      </p:sp>
      <p:sp>
        <p:nvSpPr>
          <p:cNvPr id="333" name="Google Shape;333;p45"/>
          <p:cNvSpPr txBox="1">
            <a:spLocks noGrp="1"/>
          </p:cNvSpPr>
          <p:nvPr>
            <p:ph type="body" idx="1"/>
          </p:nvPr>
        </p:nvSpPr>
        <p:spPr>
          <a:xfrm>
            <a:off x="457200" y="19812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080"/>
              <a:buFont typeface="Noto Sans Symbols"/>
              <a:buChar char="■"/>
            </a:pPr>
            <a:r>
              <a:rPr lang="en-US" sz="3200" b="0" i="0" u="none" strike="noStrike" cap="none">
                <a:solidFill>
                  <a:schemeClr val="lt1"/>
                </a:solidFill>
                <a:latin typeface="Tahoma"/>
                <a:ea typeface="Tahoma"/>
                <a:cs typeface="Tahoma"/>
                <a:sym typeface="Tahoma"/>
              </a:rPr>
              <a:t>Examples of successful collaboration with teachers</a:t>
            </a:r>
            <a:endParaRPr/>
          </a:p>
          <a:p>
            <a:pPr marL="342900" marR="0" lvl="0" indent="-342900" algn="l" rtl="0">
              <a:lnSpc>
                <a:spcPct val="100000"/>
              </a:lnSpc>
              <a:spcBef>
                <a:spcPts val="640"/>
              </a:spcBef>
              <a:spcAft>
                <a:spcPts val="0"/>
              </a:spcAft>
              <a:buClr>
                <a:schemeClr val="hlink"/>
              </a:buClr>
              <a:buSzPts val="2080"/>
              <a:buFont typeface="Noto Sans Symbols"/>
              <a:buChar char="■"/>
            </a:pPr>
            <a:r>
              <a:rPr lang="en-US" sz="3200" b="0" i="0" u="none" strike="noStrike" cap="none">
                <a:solidFill>
                  <a:schemeClr val="lt1"/>
                </a:solidFill>
                <a:latin typeface="Tahoma"/>
                <a:ea typeface="Tahoma"/>
                <a:cs typeface="Tahoma"/>
                <a:sym typeface="Tahoma"/>
              </a:rPr>
              <a:t>Success story supporting a 2e learner </a:t>
            </a:r>
            <a:endParaRPr/>
          </a:p>
          <a:p>
            <a:pPr marL="342900" marR="0" lvl="0" indent="-342900" algn="l" rtl="0">
              <a:lnSpc>
                <a:spcPct val="100000"/>
              </a:lnSpc>
              <a:spcBef>
                <a:spcPts val="640"/>
              </a:spcBef>
              <a:spcAft>
                <a:spcPts val="0"/>
              </a:spcAft>
              <a:buClr>
                <a:schemeClr val="hlink"/>
              </a:buClr>
              <a:buSzPts val="2080"/>
              <a:buFont typeface="Noto Sans Symbols"/>
              <a:buChar char="■"/>
            </a:pPr>
            <a:r>
              <a:rPr lang="en-US" sz="3200" b="0" i="0" u="none" strike="noStrike" cap="none">
                <a:solidFill>
                  <a:schemeClr val="lt1"/>
                </a:solidFill>
                <a:latin typeface="Tahoma"/>
                <a:ea typeface="Tahoma"/>
                <a:cs typeface="Tahoma"/>
                <a:sym typeface="Tahoma"/>
              </a:rPr>
              <a:t>Structure of how teachers support students together at  ______ </a:t>
            </a:r>
            <a:endParaRPr sz="3200" b="0" i="0" u="none" strike="noStrike" cap="none">
              <a:solidFill>
                <a:schemeClr val="lt1"/>
              </a:solidFill>
              <a:latin typeface="Tahoma"/>
              <a:ea typeface="Tahoma"/>
              <a:cs typeface="Tahoma"/>
              <a:sym typeface="Tahom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6"/>
          <p:cNvSpPr txBox="1">
            <a:spLocks noGrp="1"/>
          </p:cNvSpPr>
          <p:nvPr>
            <p:ph type="title"/>
          </p:nvPr>
        </p:nvSpPr>
        <p:spPr>
          <a:xfrm>
            <a:off x="457200" y="381000"/>
            <a:ext cx="8229600" cy="1371599"/>
          </a:xfrm>
          <a:prstGeom prst="rect">
            <a:avLst/>
          </a:prstGeom>
          <a:noFill/>
          <a:ln w="9525" cap="flat" cmpd="sng">
            <a:solidFill>
              <a:srgbClr val="FFFF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0" i="0" u="none" strike="noStrike" cap="none">
                <a:solidFill>
                  <a:srgbClr val="FFFF00"/>
                </a:solidFill>
                <a:latin typeface="Tahoma"/>
                <a:ea typeface="Tahoma"/>
                <a:cs typeface="Tahoma"/>
                <a:sym typeface="Tahoma"/>
              </a:rPr>
              <a:t>ESOL/HILT Support </a:t>
            </a:r>
            <a:endParaRPr/>
          </a:p>
        </p:txBody>
      </p:sp>
      <p:sp>
        <p:nvSpPr>
          <p:cNvPr id="339" name="Google Shape;339;p46"/>
          <p:cNvSpPr txBox="1">
            <a:spLocks noGrp="1"/>
          </p:cNvSpPr>
          <p:nvPr>
            <p:ph type="body" idx="1"/>
          </p:nvPr>
        </p:nvSpPr>
        <p:spPr>
          <a:xfrm>
            <a:off x="457200" y="19812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820"/>
              <a:buFont typeface="Noto Sans Symbols"/>
              <a:buChar char="■"/>
            </a:pPr>
            <a:r>
              <a:rPr lang="en-US" sz="2800" b="0" i="0" u="none" strike="noStrike" cap="none">
                <a:solidFill>
                  <a:schemeClr val="lt1"/>
                </a:solidFill>
                <a:latin typeface="Tahoma"/>
                <a:ea typeface="Tahoma"/>
                <a:cs typeface="Tahoma"/>
                <a:sym typeface="Tahoma"/>
              </a:rPr>
              <a:t>Similar to 2e with wrap around support </a:t>
            </a:r>
            <a:endParaRPr/>
          </a:p>
          <a:p>
            <a:pPr marL="342900" marR="0" lvl="0" indent="-342900" algn="l" rtl="0">
              <a:lnSpc>
                <a:spcPct val="100000"/>
              </a:lnSpc>
              <a:spcBef>
                <a:spcPts val="560"/>
              </a:spcBef>
              <a:spcAft>
                <a:spcPts val="0"/>
              </a:spcAft>
              <a:buClr>
                <a:schemeClr val="hlink"/>
              </a:buClr>
              <a:buSzPts val="1820"/>
              <a:buFont typeface="Noto Sans Symbols"/>
              <a:buChar char="■"/>
            </a:pPr>
            <a:r>
              <a:rPr lang="en-US" sz="2800" b="0" i="0" u="none" strike="noStrike" cap="none">
                <a:solidFill>
                  <a:schemeClr val="lt1"/>
                </a:solidFill>
                <a:latin typeface="Tahoma"/>
                <a:ea typeface="Tahoma"/>
                <a:cs typeface="Tahoma"/>
                <a:sym typeface="Tahoma"/>
              </a:rPr>
              <a:t>RTG works collaboratively with general education teacher and ESOL/HILT teacher to find and nurture students</a:t>
            </a:r>
            <a:endParaRPr/>
          </a:p>
          <a:p>
            <a:pPr marL="742950" marR="0" lvl="1" indent="-285750" algn="l" rtl="0">
              <a:lnSpc>
                <a:spcPct val="10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Tahoma"/>
                <a:ea typeface="Tahoma"/>
                <a:cs typeface="Tahoma"/>
                <a:sym typeface="Tahoma"/>
              </a:rPr>
              <a:t>Building Background Knowledge</a:t>
            </a:r>
            <a:endParaRPr/>
          </a:p>
          <a:p>
            <a:pPr marL="742950" marR="0" lvl="1" indent="-285750" algn="l" rtl="0">
              <a:lnSpc>
                <a:spcPct val="10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Tahoma"/>
                <a:ea typeface="Tahoma"/>
                <a:cs typeface="Tahoma"/>
                <a:sym typeface="Tahoma"/>
              </a:rPr>
              <a:t>Access to Grade Level Content </a:t>
            </a:r>
            <a:endParaRPr/>
          </a:p>
          <a:p>
            <a:pPr marL="742950" marR="0" lvl="1" indent="-285750" algn="l" rtl="0">
              <a:lnSpc>
                <a:spcPct val="10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Tahoma"/>
                <a:ea typeface="Tahoma"/>
                <a:cs typeface="Tahoma"/>
                <a:sym typeface="Tahoma"/>
              </a:rPr>
              <a:t>Opportunities for Critical &amp; Creative Thinking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7"/>
          <p:cNvSpPr txBox="1">
            <a:spLocks noGrp="1"/>
          </p:cNvSpPr>
          <p:nvPr>
            <p:ph type="title"/>
          </p:nvPr>
        </p:nvSpPr>
        <p:spPr>
          <a:xfrm>
            <a:off x="457200" y="381000"/>
            <a:ext cx="8229600" cy="1371599"/>
          </a:xfrm>
          <a:prstGeom prst="rect">
            <a:avLst/>
          </a:prstGeom>
          <a:noFill/>
          <a:ln w="9525" cap="flat" cmpd="sng">
            <a:solidFill>
              <a:srgbClr val="FFFF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0" i="0" u="none" strike="noStrike" cap="none">
                <a:solidFill>
                  <a:srgbClr val="FFFF00"/>
                </a:solidFill>
                <a:latin typeface="Tahoma"/>
                <a:ea typeface="Tahoma"/>
                <a:cs typeface="Tahoma"/>
                <a:sym typeface="Tahoma"/>
              </a:rPr>
              <a:t>ESOL/HILT at Our School</a:t>
            </a:r>
            <a:endParaRPr/>
          </a:p>
        </p:txBody>
      </p:sp>
      <p:sp>
        <p:nvSpPr>
          <p:cNvPr id="345" name="Google Shape;345;p47"/>
          <p:cNvSpPr txBox="1">
            <a:spLocks noGrp="1"/>
          </p:cNvSpPr>
          <p:nvPr>
            <p:ph type="body" idx="1"/>
          </p:nvPr>
        </p:nvSpPr>
        <p:spPr>
          <a:xfrm>
            <a:off x="457200" y="19812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080"/>
              <a:buFont typeface="Noto Sans Symbols"/>
              <a:buChar char="■"/>
            </a:pPr>
            <a:r>
              <a:rPr lang="en-US" sz="3200" b="0" i="0" u="none" strike="noStrike" cap="none">
                <a:solidFill>
                  <a:schemeClr val="lt1"/>
                </a:solidFill>
                <a:latin typeface="Tahoma"/>
                <a:ea typeface="Tahoma"/>
                <a:cs typeface="Tahoma"/>
                <a:sym typeface="Tahoma"/>
              </a:rPr>
              <a:t>Examples of successful collaboration with teachers</a:t>
            </a:r>
            <a:endParaRPr/>
          </a:p>
          <a:p>
            <a:pPr marL="342900" marR="0" lvl="0" indent="-342900" algn="l" rtl="0">
              <a:lnSpc>
                <a:spcPct val="100000"/>
              </a:lnSpc>
              <a:spcBef>
                <a:spcPts val="640"/>
              </a:spcBef>
              <a:spcAft>
                <a:spcPts val="0"/>
              </a:spcAft>
              <a:buClr>
                <a:schemeClr val="hlink"/>
              </a:buClr>
              <a:buSzPts val="2080"/>
              <a:buFont typeface="Noto Sans Symbols"/>
              <a:buChar char="■"/>
            </a:pPr>
            <a:r>
              <a:rPr lang="en-US" sz="3200" b="0" i="0" u="none" strike="noStrike" cap="none">
                <a:solidFill>
                  <a:schemeClr val="lt1"/>
                </a:solidFill>
                <a:latin typeface="Tahoma"/>
                <a:ea typeface="Tahoma"/>
                <a:cs typeface="Tahoma"/>
                <a:sym typeface="Tahoma"/>
              </a:rPr>
              <a:t>Specific examples of how gifted services supported a HILT learner </a:t>
            </a:r>
            <a:endParaRPr/>
          </a:p>
          <a:p>
            <a:pPr marL="342900" marR="0" lvl="0" indent="-342900" algn="l" rtl="0">
              <a:lnSpc>
                <a:spcPct val="100000"/>
              </a:lnSpc>
              <a:spcBef>
                <a:spcPts val="640"/>
              </a:spcBef>
              <a:spcAft>
                <a:spcPts val="0"/>
              </a:spcAft>
              <a:buClr>
                <a:schemeClr val="hlink"/>
              </a:buClr>
              <a:buSzPts val="2080"/>
              <a:buFont typeface="Noto Sans Symbols"/>
              <a:buChar char="■"/>
            </a:pPr>
            <a:r>
              <a:rPr lang="en-US" sz="3200" b="0" i="0" u="none" strike="noStrike" cap="none">
                <a:solidFill>
                  <a:schemeClr val="lt1"/>
                </a:solidFill>
                <a:latin typeface="Tahoma"/>
                <a:ea typeface="Tahoma"/>
                <a:cs typeface="Tahoma"/>
                <a:sym typeface="Tahoma"/>
              </a:rPr>
              <a:t>Structure of how teachers support students together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8"/>
          <p:cNvSpPr txBox="1">
            <a:spLocks noGrp="1"/>
          </p:cNvSpPr>
          <p:nvPr>
            <p:ph type="title"/>
          </p:nvPr>
        </p:nvSpPr>
        <p:spPr>
          <a:xfrm>
            <a:off x="457200" y="381000"/>
            <a:ext cx="8229600" cy="1371599"/>
          </a:xfrm>
          <a:prstGeom prst="rect">
            <a:avLst/>
          </a:prstGeom>
          <a:noFill/>
          <a:ln w="9525"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0" i="0" u="none" strike="noStrike" cap="none">
                <a:solidFill>
                  <a:srgbClr val="FFFF00"/>
                </a:solidFill>
                <a:latin typeface="Tahoma"/>
                <a:ea typeface="Tahoma"/>
                <a:cs typeface="Tahoma"/>
                <a:sym typeface="Tahoma"/>
              </a:rPr>
              <a:t>Ongoing Communication </a:t>
            </a:r>
            <a:endParaRPr/>
          </a:p>
        </p:txBody>
      </p:sp>
      <p:sp>
        <p:nvSpPr>
          <p:cNvPr id="352" name="Google Shape;352;p48"/>
          <p:cNvSpPr txBox="1">
            <a:spLocks noGrp="1"/>
          </p:cNvSpPr>
          <p:nvPr>
            <p:ph type="body" idx="1"/>
          </p:nvPr>
        </p:nvSpPr>
        <p:spPr>
          <a:xfrm>
            <a:off x="457200" y="1981200"/>
            <a:ext cx="8229600" cy="4495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560"/>
              <a:buFont typeface="Noto Sans Symbols"/>
              <a:buChar char="■"/>
            </a:pPr>
            <a:r>
              <a:rPr lang="en-US" sz="2400" b="0" i="0" u="none" strike="noStrike" cap="none">
                <a:solidFill>
                  <a:schemeClr val="lt1"/>
                </a:solidFill>
                <a:latin typeface="Tahoma"/>
                <a:ea typeface="Tahoma"/>
                <a:cs typeface="Tahoma"/>
                <a:sym typeface="Tahoma"/>
              </a:rPr>
              <a:t>Parent information night and identification power point on website </a:t>
            </a:r>
            <a:endParaRPr/>
          </a:p>
          <a:p>
            <a:pPr marL="342900" marR="0" lvl="0" indent="-342900" algn="l" rtl="0">
              <a:lnSpc>
                <a:spcPct val="100000"/>
              </a:lnSpc>
              <a:spcBef>
                <a:spcPts val="480"/>
              </a:spcBef>
              <a:spcAft>
                <a:spcPts val="0"/>
              </a:spcAft>
              <a:buClr>
                <a:schemeClr val="hlink"/>
              </a:buClr>
              <a:buSzPts val="1560"/>
              <a:buFont typeface="Noto Sans Symbols"/>
              <a:buChar char="■"/>
            </a:pPr>
            <a:r>
              <a:rPr lang="en-US" sz="2400" b="0" i="0" u="none" strike="noStrike" cap="none">
                <a:solidFill>
                  <a:schemeClr val="lt1"/>
                </a:solidFill>
                <a:latin typeface="Tahoma"/>
                <a:ea typeface="Tahoma"/>
                <a:cs typeface="Tahoma"/>
                <a:sym typeface="Tahoma"/>
              </a:rPr>
              <a:t>Collaborative effort between cluster teachers and RTGs </a:t>
            </a:r>
            <a:endParaRPr/>
          </a:p>
          <a:p>
            <a:pPr marL="742950" marR="0" lvl="1" indent="-285750" algn="l" rtl="0">
              <a:lnSpc>
                <a:spcPct val="100000"/>
              </a:lnSpc>
              <a:spcBef>
                <a:spcPts val="400"/>
              </a:spcBef>
              <a:spcAft>
                <a:spcPts val="0"/>
              </a:spcAft>
              <a:buClr>
                <a:schemeClr val="folHlink"/>
              </a:buClr>
              <a:buSzPts val="1300"/>
              <a:buFont typeface="Noto Sans Symbols"/>
              <a:buChar char="■"/>
            </a:pPr>
            <a:r>
              <a:rPr lang="en-US" sz="2000" b="0" i="0" u="none" strike="noStrike" cap="none">
                <a:solidFill>
                  <a:schemeClr val="lt1"/>
                </a:solidFill>
                <a:latin typeface="Tahoma"/>
                <a:ea typeface="Tahoma"/>
                <a:cs typeface="Tahoma"/>
                <a:sym typeface="Tahoma"/>
              </a:rPr>
              <a:t>Ongoing communication in the form of CLT meetings, individual meetings, email, special project meetings</a:t>
            </a:r>
            <a:endParaRPr/>
          </a:p>
          <a:p>
            <a:pPr marL="742950" marR="0" lvl="1" indent="-285750" algn="l" rtl="0">
              <a:lnSpc>
                <a:spcPct val="100000"/>
              </a:lnSpc>
              <a:spcBef>
                <a:spcPts val="400"/>
              </a:spcBef>
              <a:spcAft>
                <a:spcPts val="0"/>
              </a:spcAft>
              <a:buClr>
                <a:schemeClr val="folHlink"/>
              </a:buClr>
              <a:buSzPts val="1300"/>
              <a:buFont typeface="Noto Sans Symbols"/>
              <a:buChar char="■"/>
            </a:pPr>
            <a:r>
              <a:rPr lang="en-US" sz="2000" b="0" i="0" u="none" strike="noStrike" cap="none">
                <a:solidFill>
                  <a:schemeClr val="lt1"/>
                </a:solidFill>
                <a:latin typeface="Tahoma"/>
                <a:ea typeface="Tahoma"/>
                <a:cs typeface="Tahoma"/>
                <a:sym typeface="Tahoma"/>
              </a:rPr>
              <a:t>Each quarter grade level CLTs share information with the RTG about differentiated, expanded, and enriched curriculum in their subject area. The RTG compiles it into a chart to send to parents through school email.</a:t>
            </a:r>
            <a:endParaRPr/>
          </a:p>
          <a:p>
            <a:pPr marL="342900" marR="0" lvl="0" indent="-342900" algn="l" rtl="0">
              <a:lnSpc>
                <a:spcPct val="100000"/>
              </a:lnSpc>
              <a:spcBef>
                <a:spcPts val="480"/>
              </a:spcBef>
              <a:spcAft>
                <a:spcPts val="0"/>
              </a:spcAft>
              <a:buClr>
                <a:schemeClr val="hlink"/>
              </a:buClr>
              <a:buSzPts val="1560"/>
              <a:buFont typeface="Noto Sans Symbols"/>
              <a:buChar char="■"/>
            </a:pPr>
            <a:r>
              <a:rPr lang="en-US" sz="2400" b="0" i="0" u="none" strike="noStrike" cap="none">
                <a:solidFill>
                  <a:schemeClr val="lt1"/>
                </a:solidFill>
                <a:latin typeface="Tahoma"/>
                <a:ea typeface="Tahoma"/>
                <a:cs typeface="Tahoma"/>
                <a:sym typeface="Tahoma"/>
              </a:rPr>
              <a:t>Conference Days </a:t>
            </a:r>
            <a:r>
              <a:rPr lang="en-US" sz="2000" b="0" i="0" u="none" strike="noStrike" cap="none">
                <a:solidFill>
                  <a:schemeClr val="lt1"/>
                </a:solidFill>
                <a:latin typeface="Tahoma"/>
                <a:ea typeface="Tahoma"/>
                <a:cs typeface="Tahoma"/>
                <a:sym typeface="Tahoma"/>
              </a:rPr>
              <a:t>Can join cluster teacher for meetings  </a:t>
            </a:r>
            <a:endParaRPr/>
          </a:p>
          <a:p>
            <a:pPr marL="342900" marR="0" lvl="0" indent="-342900" algn="l" rtl="0">
              <a:lnSpc>
                <a:spcPct val="100000"/>
              </a:lnSpc>
              <a:spcBef>
                <a:spcPts val="400"/>
              </a:spcBef>
              <a:spcAft>
                <a:spcPts val="0"/>
              </a:spcAft>
              <a:buClr>
                <a:schemeClr val="hlink"/>
              </a:buClr>
              <a:buSzPts val="500"/>
              <a:buFont typeface="Noto Sans Symbols"/>
              <a:buNone/>
            </a:pPr>
            <a:endParaRPr sz="2000" b="0" i="0" u="none" strike="noStrike" cap="none">
              <a:solidFill>
                <a:schemeClr val="lt1"/>
              </a:solidFill>
              <a:latin typeface="Tahoma"/>
              <a:ea typeface="Tahoma"/>
              <a:cs typeface="Tahoma"/>
              <a:sym typeface="Tahoma"/>
            </a:endParaRPr>
          </a:p>
          <a:p>
            <a:pPr marL="342900" marR="0" lvl="0" indent="-342900" algn="l" rtl="0">
              <a:lnSpc>
                <a:spcPct val="100000"/>
              </a:lnSpc>
              <a:spcBef>
                <a:spcPts val="480"/>
              </a:spcBef>
              <a:spcAft>
                <a:spcPts val="0"/>
              </a:spcAft>
              <a:buClr>
                <a:schemeClr val="hlink"/>
              </a:buClr>
              <a:buSzPts val="1560"/>
              <a:buFont typeface="Noto Sans Symbols"/>
              <a:buChar char="■"/>
            </a:pPr>
            <a:r>
              <a:rPr lang="en-US" sz="2400" b="0" i="0" u="none" strike="noStrike" cap="none">
                <a:solidFill>
                  <a:schemeClr val="lt1"/>
                </a:solidFill>
                <a:latin typeface="Tahoma"/>
                <a:ea typeface="Tahoma"/>
                <a:cs typeface="Tahoma"/>
                <a:sym typeface="Tahoma"/>
              </a:rPr>
              <a:t>Other Meetings based on requests </a:t>
            </a:r>
            <a:endParaRPr/>
          </a:p>
          <a:p>
            <a:pPr marL="0" marR="0" lvl="0" indent="0" algn="l" rtl="0">
              <a:lnSpc>
                <a:spcPct val="100000"/>
              </a:lnSpc>
              <a:spcBef>
                <a:spcPts val="480"/>
              </a:spcBef>
              <a:spcAft>
                <a:spcPts val="0"/>
              </a:spcAft>
              <a:buClr>
                <a:schemeClr val="hlink"/>
              </a:buClr>
              <a:buSzPts val="600"/>
              <a:buFont typeface="Noto Sans Symbols"/>
              <a:buNone/>
            </a:pPr>
            <a:endParaRPr sz="2400" b="0" i="0" u="none" strike="noStrike" cap="none">
              <a:solidFill>
                <a:schemeClr val="lt1"/>
              </a:solidFill>
              <a:latin typeface="Tahoma"/>
              <a:ea typeface="Tahoma"/>
              <a:cs typeface="Tahoma"/>
              <a:sym typeface="Tahoma"/>
            </a:endParaRPr>
          </a:p>
          <a:p>
            <a:pPr marL="342900" marR="0" lvl="0" indent="-342900" algn="l" rtl="0">
              <a:lnSpc>
                <a:spcPct val="100000"/>
              </a:lnSpc>
              <a:spcBef>
                <a:spcPts val="480"/>
              </a:spcBef>
              <a:spcAft>
                <a:spcPts val="0"/>
              </a:spcAft>
              <a:buClr>
                <a:schemeClr val="hlink"/>
              </a:buClr>
              <a:buSzPts val="600"/>
              <a:buFont typeface="Noto Sans Symbols"/>
              <a:buNone/>
            </a:pPr>
            <a:endParaRPr sz="2400" b="0" i="0" u="none" strike="noStrike" cap="none">
              <a:solidFill>
                <a:schemeClr val="lt1"/>
              </a:solidFill>
              <a:latin typeface="Tahoma"/>
              <a:ea typeface="Tahoma"/>
              <a:cs typeface="Tahoma"/>
              <a:sym typeface="Tahoma"/>
            </a:endParaRPr>
          </a:p>
          <a:p>
            <a:pPr marL="0" marR="0" lvl="0" indent="0" algn="l" rtl="0">
              <a:lnSpc>
                <a:spcPct val="100000"/>
              </a:lnSpc>
              <a:spcBef>
                <a:spcPts val="480"/>
              </a:spcBef>
              <a:spcAft>
                <a:spcPts val="0"/>
              </a:spcAft>
              <a:buClr>
                <a:schemeClr val="hlink"/>
              </a:buClr>
              <a:buSzPts val="600"/>
              <a:buFont typeface="Noto Sans Symbols"/>
              <a:buNone/>
            </a:pPr>
            <a:r>
              <a:rPr lang="en-US" sz="2400" b="0" i="1" u="none" strike="noStrike" cap="none">
                <a:solidFill>
                  <a:schemeClr val="lt1"/>
                </a:solidFill>
                <a:latin typeface="Tahoma"/>
                <a:ea typeface="Tahoma"/>
                <a:cs typeface="Tahoma"/>
                <a:sym typeface="Tahoma"/>
              </a:rPr>
              <a:t>			               </a:t>
            </a:r>
            <a:r>
              <a:rPr lang="en-US" sz="1800" b="0" i="1" u="none" strike="noStrike" cap="none">
                <a:solidFill>
                  <a:srgbClr val="FFFF00"/>
                </a:solidFill>
                <a:latin typeface="Tahoma"/>
                <a:ea typeface="Tahoma"/>
                <a:cs typeface="Tahoma"/>
                <a:sym typeface="Tahoma"/>
              </a:rPr>
              <a:t>Virginia Regulations 8 VAC20-40-40</a:t>
            </a:r>
            <a:endParaRPr/>
          </a:p>
          <a:p>
            <a:pPr marL="457200" marR="0" lvl="1" indent="0" algn="l" rtl="0">
              <a:lnSpc>
                <a:spcPct val="100000"/>
              </a:lnSpc>
              <a:spcBef>
                <a:spcPts val="400"/>
              </a:spcBef>
              <a:spcAft>
                <a:spcPts val="0"/>
              </a:spcAft>
              <a:buClr>
                <a:schemeClr val="folHlink"/>
              </a:buClr>
              <a:buSzPts val="500"/>
              <a:buFont typeface="Noto Sans Symbols"/>
              <a:buNone/>
            </a:pPr>
            <a:endParaRPr sz="2000" b="0" i="0" u="none" strike="noStrike" cap="none">
              <a:solidFill>
                <a:schemeClr val="lt1"/>
              </a:solidFill>
              <a:latin typeface="Tahoma"/>
              <a:ea typeface="Tahoma"/>
              <a:cs typeface="Tahoma"/>
              <a:sym typeface="Tahoma"/>
            </a:endParaRPr>
          </a:p>
          <a:p>
            <a:pPr marL="742950" marR="0" lvl="1" indent="-285750" algn="l" rtl="0">
              <a:lnSpc>
                <a:spcPct val="100000"/>
              </a:lnSpc>
              <a:spcBef>
                <a:spcPts val="400"/>
              </a:spcBef>
              <a:spcAft>
                <a:spcPts val="0"/>
              </a:spcAft>
              <a:buClr>
                <a:schemeClr val="folHlink"/>
              </a:buClr>
              <a:buSzPts val="500"/>
              <a:buFont typeface="Noto Sans Symbols"/>
              <a:buNone/>
            </a:pPr>
            <a:endParaRPr sz="2000" b="0" i="0" u="none" strike="noStrike" cap="none">
              <a:solidFill>
                <a:schemeClr val="lt1"/>
              </a:solidFill>
              <a:latin typeface="Tahoma"/>
              <a:ea typeface="Tahoma"/>
              <a:cs typeface="Tahoma"/>
              <a:sym typeface="Tahoma"/>
            </a:endParaRPr>
          </a:p>
          <a:p>
            <a:pPr marL="457200" marR="0" lvl="1" indent="0" algn="l" rtl="0">
              <a:lnSpc>
                <a:spcPct val="100000"/>
              </a:lnSpc>
              <a:spcBef>
                <a:spcPts val="400"/>
              </a:spcBef>
              <a:spcAft>
                <a:spcPts val="0"/>
              </a:spcAft>
              <a:buClr>
                <a:schemeClr val="folHlink"/>
              </a:buClr>
              <a:buSzPts val="500"/>
              <a:buFont typeface="Noto Sans Symbols"/>
              <a:buNone/>
            </a:pPr>
            <a:endParaRPr sz="2000" b="0" i="0" u="none" strike="noStrike" cap="none">
              <a:solidFill>
                <a:schemeClr val="lt1"/>
              </a:solidFill>
              <a:latin typeface="Tahoma"/>
              <a:ea typeface="Tahoma"/>
              <a:cs typeface="Tahoma"/>
              <a:sym typeface="Tahoma"/>
            </a:endParaRPr>
          </a:p>
          <a:p>
            <a:pPr marL="457200" marR="0" lvl="1" indent="0" algn="l" rtl="0">
              <a:lnSpc>
                <a:spcPct val="100000"/>
              </a:lnSpc>
              <a:spcBef>
                <a:spcPts val="480"/>
              </a:spcBef>
              <a:spcAft>
                <a:spcPts val="0"/>
              </a:spcAft>
              <a:buClr>
                <a:schemeClr val="folHlink"/>
              </a:buClr>
              <a:buSzPts val="600"/>
              <a:buFont typeface="Noto Sans Symbols"/>
              <a:buNone/>
            </a:pPr>
            <a:endParaRPr sz="2400" b="0" i="0" u="none" strike="noStrike" cap="none">
              <a:solidFill>
                <a:schemeClr val="lt1"/>
              </a:solidFill>
              <a:latin typeface="Tahoma"/>
              <a:ea typeface="Tahoma"/>
              <a:cs typeface="Tahoma"/>
              <a:sym typeface="Tahoma"/>
            </a:endParaRPr>
          </a:p>
          <a:p>
            <a:pPr marL="342900" marR="0" lvl="0" indent="-342900" algn="l" rtl="0">
              <a:lnSpc>
                <a:spcPct val="100000"/>
              </a:lnSpc>
              <a:spcBef>
                <a:spcPts val="480"/>
              </a:spcBef>
              <a:spcAft>
                <a:spcPts val="0"/>
              </a:spcAft>
              <a:buClr>
                <a:schemeClr val="hlink"/>
              </a:buClr>
              <a:buSzPts val="600"/>
              <a:buFont typeface="Noto Sans Symbols"/>
              <a:buNone/>
            </a:pPr>
            <a:endParaRPr sz="2400" b="0" i="0" u="none" strike="noStrike" cap="none">
              <a:solidFill>
                <a:schemeClr val="lt1"/>
              </a:solidFill>
              <a:latin typeface="Tahoma"/>
              <a:ea typeface="Tahoma"/>
              <a:cs typeface="Tahoma"/>
              <a:sym typeface="Tahoma"/>
            </a:endParaRPr>
          </a:p>
          <a:p>
            <a:pPr marL="342900" marR="0" lvl="0" indent="-342900" algn="l" rtl="0">
              <a:lnSpc>
                <a:spcPct val="100000"/>
              </a:lnSpc>
              <a:spcBef>
                <a:spcPts val="480"/>
              </a:spcBef>
              <a:spcAft>
                <a:spcPts val="0"/>
              </a:spcAft>
              <a:buClr>
                <a:schemeClr val="hlink"/>
              </a:buClr>
              <a:buSzPts val="600"/>
              <a:buFont typeface="Noto Sans Symbols"/>
              <a:buNone/>
            </a:pPr>
            <a:endParaRPr sz="2400" b="0" i="0" u="none" strike="noStrike" cap="none">
              <a:solidFill>
                <a:schemeClr val="lt1"/>
              </a:solidFill>
              <a:latin typeface="Cambria"/>
              <a:ea typeface="Cambria"/>
              <a:cs typeface="Cambria"/>
              <a:sym typeface="Cambri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9"/>
          <p:cNvSpPr txBox="1">
            <a:spLocks noGrp="1"/>
          </p:cNvSpPr>
          <p:nvPr>
            <p:ph type="title"/>
          </p:nvPr>
        </p:nvSpPr>
        <p:spPr>
          <a:xfrm>
            <a:off x="457200" y="228600"/>
            <a:ext cx="8229600" cy="1371599"/>
          </a:xfrm>
          <a:prstGeom prst="rect">
            <a:avLst/>
          </a:prstGeom>
          <a:noFill/>
          <a:ln w="9525"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000"/>
              <a:buFont typeface="Tahoma"/>
              <a:buNone/>
            </a:pPr>
            <a:r>
              <a:rPr lang="en-US" sz="4000" b="0" i="0" u="none" strike="noStrike" cap="none">
                <a:solidFill>
                  <a:srgbClr val="FFFF00"/>
                </a:solidFill>
                <a:latin typeface="Tahoma"/>
                <a:ea typeface="Tahoma"/>
                <a:cs typeface="Tahoma"/>
                <a:sym typeface="Tahoma"/>
              </a:rPr>
              <a:t>Getting Connected: APS Gifted Services</a:t>
            </a:r>
            <a:endParaRPr/>
          </a:p>
        </p:txBody>
      </p:sp>
      <p:sp>
        <p:nvSpPr>
          <p:cNvPr id="359" name="Google Shape;359;p49"/>
          <p:cNvSpPr txBox="1">
            <a:spLocks noGrp="1"/>
          </p:cNvSpPr>
          <p:nvPr>
            <p:ph type="body" idx="1"/>
          </p:nvPr>
        </p:nvSpPr>
        <p:spPr>
          <a:xfrm>
            <a:off x="533400" y="24384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600"/>
              <a:buFont typeface="Noto Sans Symbols"/>
              <a:buNone/>
            </a:pPr>
            <a:r>
              <a:rPr lang="en-US" sz="2400" b="0" i="0" u="none" strike="noStrike" cap="none">
                <a:solidFill>
                  <a:schemeClr val="lt2"/>
                </a:solidFill>
                <a:latin typeface="Cambria"/>
                <a:ea typeface="Cambria"/>
                <a:cs typeface="Cambria"/>
                <a:sym typeface="Cambria"/>
              </a:rPr>
              <a:t>		</a:t>
            </a:r>
            <a:endParaRPr/>
          </a:p>
          <a:p>
            <a:pPr marL="342900" marR="0" lvl="0" indent="-342900" algn="l" rtl="0">
              <a:lnSpc>
                <a:spcPct val="100000"/>
              </a:lnSpc>
              <a:spcBef>
                <a:spcPts val="1200"/>
              </a:spcBef>
              <a:spcAft>
                <a:spcPts val="0"/>
              </a:spcAft>
              <a:buClr>
                <a:schemeClr val="hlink"/>
              </a:buClr>
              <a:buSzPts val="600"/>
              <a:buFont typeface="Noto Sans Symbols"/>
              <a:buNone/>
            </a:pPr>
            <a:endParaRPr sz="2400" b="0" i="0" u="none" strike="noStrike" cap="none">
              <a:solidFill>
                <a:schemeClr val="lt2"/>
              </a:solidFill>
              <a:latin typeface="Cambria"/>
              <a:ea typeface="Cambria"/>
              <a:cs typeface="Cambria"/>
              <a:sym typeface="Cambria"/>
            </a:endParaRPr>
          </a:p>
          <a:p>
            <a:pPr marL="342900" marR="0" lvl="0" indent="-342900" algn="l" rtl="0">
              <a:lnSpc>
                <a:spcPct val="100000"/>
              </a:lnSpc>
              <a:spcBef>
                <a:spcPts val="1400"/>
              </a:spcBef>
              <a:spcAft>
                <a:spcPts val="0"/>
              </a:spcAft>
              <a:buClr>
                <a:schemeClr val="hlink"/>
              </a:buClr>
              <a:buSzPts val="700"/>
              <a:buFont typeface="Noto Sans Symbols"/>
              <a:buNone/>
            </a:pPr>
            <a:r>
              <a:rPr lang="en-US" sz="2800" b="0" i="0" u="none" strike="noStrike" cap="none">
                <a:solidFill>
                  <a:schemeClr val="lt2"/>
                </a:solidFill>
                <a:latin typeface="Tahoma"/>
                <a:ea typeface="Tahoma"/>
                <a:cs typeface="Tahoma"/>
                <a:sym typeface="Tahoma"/>
              </a:rPr>
              <a:t>Sign up for                           @APSGifted </a:t>
            </a:r>
            <a:endParaRPr/>
          </a:p>
          <a:p>
            <a:pPr marL="742950" marR="0" lvl="1" indent="-285750" algn="l" rtl="0">
              <a:lnSpc>
                <a:spcPct val="100000"/>
              </a:lnSpc>
              <a:spcBef>
                <a:spcPts val="480"/>
              </a:spcBef>
              <a:spcAft>
                <a:spcPts val="0"/>
              </a:spcAft>
              <a:buClr>
                <a:schemeClr val="folHlink"/>
              </a:buClr>
              <a:buSzPts val="600"/>
              <a:buFont typeface="Noto Sans Symbols"/>
              <a:buNone/>
            </a:pPr>
            <a:endParaRPr sz="2400" b="0" i="0" u="none" strike="noStrike" cap="none">
              <a:solidFill>
                <a:schemeClr val="lt1"/>
              </a:solidFill>
              <a:latin typeface="Cambria"/>
              <a:ea typeface="Cambria"/>
              <a:cs typeface="Cambria"/>
              <a:sym typeface="Cambria"/>
            </a:endParaRPr>
          </a:p>
          <a:p>
            <a:pPr marL="742950" marR="0" lvl="1" indent="-285750" algn="l" rtl="0">
              <a:lnSpc>
                <a:spcPct val="100000"/>
              </a:lnSpc>
              <a:spcBef>
                <a:spcPts val="480"/>
              </a:spcBef>
              <a:spcAft>
                <a:spcPts val="0"/>
              </a:spcAft>
              <a:buClr>
                <a:schemeClr val="folHlink"/>
              </a:buClr>
              <a:buSzPts val="600"/>
              <a:buFont typeface="Noto Sans Symbols"/>
              <a:buNone/>
            </a:pPr>
            <a:endParaRPr sz="2400" b="0" i="0" u="none" strike="noStrike" cap="none">
              <a:solidFill>
                <a:schemeClr val="lt1"/>
              </a:solidFill>
              <a:latin typeface="Cambria"/>
              <a:ea typeface="Cambria"/>
              <a:cs typeface="Cambria"/>
              <a:sym typeface="Cambria"/>
            </a:endParaRPr>
          </a:p>
          <a:p>
            <a:pPr marL="742950" marR="0" lvl="1" indent="-285750" algn="l" rtl="0">
              <a:lnSpc>
                <a:spcPct val="100000"/>
              </a:lnSpc>
              <a:spcBef>
                <a:spcPts val="480"/>
              </a:spcBef>
              <a:spcAft>
                <a:spcPts val="0"/>
              </a:spcAft>
              <a:buClr>
                <a:schemeClr val="folHlink"/>
              </a:buClr>
              <a:buSzPts val="600"/>
              <a:buFont typeface="Noto Sans Symbols"/>
              <a:buNone/>
            </a:pPr>
            <a:r>
              <a:rPr lang="en-US" sz="2400" b="0" i="0" u="none" strike="noStrike" cap="none">
                <a:solidFill>
                  <a:schemeClr val="lt1"/>
                </a:solidFill>
                <a:latin typeface="Cambria"/>
                <a:ea typeface="Cambria"/>
                <a:cs typeface="Cambria"/>
                <a:sym typeface="Cambria"/>
              </a:rPr>
              <a:t>Add your Twitter </a:t>
            </a:r>
            <a:r>
              <a:rPr lang="en-US" sz="2400" b="0" i="0" u="none" strike="noStrike" cap="none">
                <a:solidFill>
                  <a:schemeClr val="lt1"/>
                </a:solidFill>
                <a:latin typeface="Tahoma"/>
                <a:ea typeface="Tahoma"/>
                <a:cs typeface="Tahoma"/>
                <a:sym typeface="Tahoma"/>
              </a:rPr>
              <a:t>@</a:t>
            </a:r>
            <a:endParaRPr/>
          </a:p>
          <a:p>
            <a:pPr marL="742950" marR="0" lvl="1" indent="-285750" algn="l" rtl="0">
              <a:lnSpc>
                <a:spcPct val="100000"/>
              </a:lnSpc>
              <a:spcBef>
                <a:spcPts val="480"/>
              </a:spcBef>
              <a:spcAft>
                <a:spcPts val="0"/>
              </a:spcAft>
              <a:buClr>
                <a:schemeClr val="folHlink"/>
              </a:buClr>
              <a:buSzPts val="600"/>
              <a:buFont typeface="Noto Sans Symbols"/>
              <a:buNone/>
            </a:pPr>
            <a:r>
              <a:rPr lang="en-US" sz="2400" b="0" i="0" u="none" strike="noStrike" cap="none">
                <a:solidFill>
                  <a:schemeClr val="lt1"/>
                </a:solidFill>
                <a:latin typeface="Cambria"/>
                <a:ea typeface="Cambria"/>
                <a:cs typeface="Cambria"/>
                <a:sym typeface="Cambria"/>
              </a:rPr>
              <a:t>information &amp; Schools Twitter information </a:t>
            </a:r>
            <a:endParaRPr sz="2400" b="0" i="0" u="none" strike="noStrike" cap="none">
              <a:solidFill>
                <a:schemeClr val="lt1"/>
              </a:solidFill>
              <a:latin typeface="Cambria"/>
              <a:ea typeface="Cambria"/>
              <a:cs typeface="Cambria"/>
              <a:sym typeface="Cambria"/>
            </a:endParaRPr>
          </a:p>
          <a:p>
            <a:pPr marL="742950" marR="0" lvl="1" indent="-285750" algn="l" rtl="0">
              <a:lnSpc>
                <a:spcPct val="100000"/>
              </a:lnSpc>
              <a:spcBef>
                <a:spcPts val="480"/>
              </a:spcBef>
              <a:spcAft>
                <a:spcPts val="0"/>
              </a:spcAft>
              <a:buClr>
                <a:schemeClr val="folHlink"/>
              </a:buClr>
              <a:buSzPts val="600"/>
              <a:buFont typeface="Noto Sans Symbols"/>
              <a:buNone/>
            </a:pPr>
            <a:r>
              <a:rPr lang="en-US" sz="2400" b="0" i="0" u="none" strike="noStrike" cap="none">
                <a:solidFill>
                  <a:schemeClr val="lt1"/>
                </a:solidFill>
                <a:latin typeface="Cambria"/>
                <a:ea typeface="Cambria"/>
                <a:cs typeface="Cambria"/>
                <a:sym typeface="Cambria"/>
              </a:rPr>
              <a:t>				</a:t>
            </a:r>
            <a:endParaRPr sz="2400" b="0" i="0" u="none" strike="noStrike" cap="none">
              <a:solidFill>
                <a:schemeClr val="lt1"/>
              </a:solidFill>
              <a:latin typeface="Cambria"/>
              <a:ea typeface="Cambria"/>
              <a:cs typeface="Cambria"/>
              <a:sym typeface="Cambria"/>
            </a:endParaRPr>
          </a:p>
          <a:p>
            <a:pPr marL="742950" marR="0" lvl="1" indent="-285750" algn="l" rtl="0">
              <a:lnSpc>
                <a:spcPct val="100000"/>
              </a:lnSpc>
              <a:spcBef>
                <a:spcPts val="480"/>
              </a:spcBef>
              <a:spcAft>
                <a:spcPts val="0"/>
              </a:spcAft>
              <a:buClr>
                <a:schemeClr val="folHlink"/>
              </a:buClr>
              <a:buSzPts val="600"/>
              <a:buFont typeface="Noto Sans Symbols"/>
              <a:buNone/>
            </a:pPr>
            <a:endParaRPr sz="2400" b="0" i="0" u="none" strike="noStrike" cap="none">
              <a:solidFill>
                <a:schemeClr val="lt1"/>
              </a:solidFill>
              <a:latin typeface="Cambria"/>
              <a:ea typeface="Cambria"/>
              <a:cs typeface="Cambria"/>
              <a:sym typeface="Cambria"/>
            </a:endParaRPr>
          </a:p>
          <a:p>
            <a:pPr marL="742950" marR="0" lvl="1" indent="-285750" algn="l" rtl="0">
              <a:lnSpc>
                <a:spcPct val="100000"/>
              </a:lnSpc>
              <a:spcBef>
                <a:spcPts val="480"/>
              </a:spcBef>
              <a:spcAft>
                <a:spcPts val="0"/>
              </a:spcAft>
              <a:buClr>
                <a:schemeClr val="folHlink"/>
              </a:buClr>
              <a:buSzPts val="600"/>
              <a:buFont typeface="Noto Sans Symbols"/>
              <a:buNone/>
            </a:pPr>
            <a:r>
              <a:rPr lang="en-US" sz="2400" b="0" i="0" u="none" strike="noStrike" cap="none">
                <a:solidFill>
                  <a:schemeClr val="lt1"/>
                </a:solidFill>
                <a:latin typeface="Cambria"/>
                <a:ea typeface="Cambria"/>
                <a:cs typeface="Cambria"/>
                <a:sym typeface="Cambria"/>
              </a:rPr>
              <a:t>						   				                                       </a:t>
            </a:r>
            <a:r>
              <a:rPr lang="en-US" sz="2400" b="0" i="0" u="none" strike="noStrike" cap="none">
                <a:solidFill>
                  <a:srgbClr val="FFFF00"/>
                </a:solidFill>
                <a:latin typeface="Calibri"/>
                <a:ea typeface="Calibri"/>
                <a:cs typeface="Calibri"/>
                <a:sym typeface="Calibri"/>
              </a:rPr>
              <a:t>@WilliamsburgAdmin</a:t>
            </a:r>
            <a:endParaRPr sz="2400" b="0" i="0" u="none" strike="noStrike" cap="none">
              <a:solidFill>
                <a:srgbClr val="FFFF00"/>
              </a:solidFill>
              <a:latin typeface="Calibri"/>
              <a:ea typeface="Calibri"/>
              <a:cs typeface="Calibri"/>
              <a:sym typeface="Calibri"/>
            </a:endParaRPr>
          </a:p>
        </p:txBody>
      </p:sp>
      <p:pic>
        <p:nvPicPr>
          <p:cNvPr id="360" name="Google Shape;360;p49"/>
          <p:cNvPicPr preferRelativeResize="0"/>
          <p:nvPr/>
        </p:nvPicPr>
        <p:blipFill rotWithShape="1">
          <a:blip r:embed="rId3">
            <a:alphaModFix/>
          </a:blip>
          <a:srcRect/>
          <a:stretch/>
        </p:blipFill>
        <p:spPr>
          <a:xfrm>
            <a:off x="3581400" y="1676400"/>
            <a:ext cx="1751417" cy="1065106"/>
          </a:xfrm>
          <a:prstGeom prst="rect">
            <a:avLst/>
          </a:prstGeom>
          <a:noFill/>
          <a:ln>
            <a:noFill/>
          </a:ln>
        </p:spPr>
      </p:pic>
      <p:pic>
        <p:nvPicPr>
          <p:cNvPr id="361" name="Google Shape;361;p49"/>
          <p:cNvPicPr preferRelativeResize="0"/>
          <p:nvPr/>
        </p:nvPicPr>
        <p:blipFill rotWithShape="1">
          <a:blip r:embed="rId4">
            <a:alphaModFix/>
          </a:blip>
          <a:srcRect/>
          <a:stretch/>
        </p:blipFill>
        <p:spPr>
          <a:xfrm>
            <a:off x="3657600" y="3581400"/>
            <a:ext cx="1555969" cy="761206"/>
          </a:xfrm>
          <a:prstGeom prst="rect">
            <a:avLst/>
          </a:prstGeom>
          <a:noFill/>
          <a:ln>
            <a:noFill/>
          </a:ln>
        </p:spPr>
      </p:pic>
      <p:pic>
        <p:nvPicPr>
          <p:cNvPr id="362" name="Google Shape;362;p49"/>
          <p:cNvPicPr preferRelativeResize="0"/>
          <p:nvPr/>
        </p:nvPicPr>
        <p:blipFill rotWithShape="1">
          <a:blip r:embed="rId5">
            <a:alphaModFix/>
          </a:blip>
          <a:srcRect/>
          <a:stretch/>
        </p:blipFill>
        <p:spPr>
          <a:xfrm>
            <a:off x="2514600" y="3657600"/>
            <a:ext cx="704650" cy="590277"/>
          </a:xfrm>
          <a:prstGeom prst="rect">
            <a:avLst/>
          </a:prstGeom>
          <a:noFill/>
          <a:ln>
            <a:noFill/>
          </a:ln>
        </p:spPr>
      </p:pic>
      <p:sp>
        <p:nvSpPr>
          <p:cNvPr id="363" name="Google Shape;363;p49"/>
          <p:cNvSpPr/>
          <p:nvPr/>
        </p:nvSpPr>
        <p:spPr>
          <a:xfrm>
            <a:off x="685800" y="2743200"/>
            <a:ext cx="8001000"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600"/>
              <a:buFont typeface="Tahoma"/>
              <a:buNone/>
            </a:pPr>
            <a:r>
              <a:rPr lang="en-US" sz="2400" b="0" i="0" u="none" strike="noStrike" cap="none">
                <a:solidFill>
                  <a:schemeClr val="lt1"/>
                </a:solidFill>
                <a:latin typeface="Tahoma"/>
                <a:ea typeface="Tahoma"/>
                <a:cs typeface="Tahoma"/>
                <a:sym typeface="Tahoma"/>
              </a:rPr>
              <a:t>APS Gifted Services Website www.apsva.us/giftedservices</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0"/>
          <p:cNvSpPr txBox="1">
            <a:spLocks noGrp="1"/>
          </p:cNvSpPr>
          <p:nvPr>
            <p:ph type="title"/>
          </p:nvPr>
        </p:nvSpPr>
        <p:spPr>
          <a:xfrm>
            <a:off x="884237" y="512762"/>
            <a:ext cx="7132636" cy="1003300"/>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1" i="0" u="none" strike="noStrike" cap="none">
                <a:solidFill>
                  <a:srgbClr val="FFFF00"/>
                </a:solidFill>
                <a:latin typeface="Tahoma"/>
                <a:ea typeface="Tahoma"/>
                <a:cs typeface="Tahoma"/>
                <a:sym typeface="Tahoma"/>
              </a:rPr>
              <a:t>Contact Information </a:t>
            </a:r>
            <a:endParaRPr/>
          </a:p>
        </p:txBody>
      </p:sp>
      <p:sp>
        <p:nvSpPr>
          <p:cNvPr id="370" name="Google Shape;370;p50"/>
          <p:cNvSpPr txBox="1">
            <a:spLocks noGrp="1"/>
          </p:cNvSpPr>
          <p:nvPr>
            <p:ph type="body" idx="1"/>
          </p:nvPr>
        </p:nvSpPr>
        <p:spPr>
          <a:xfrm>
            <a:off x="457200" y="1828800"/>
            <a:ext cx="8226425" cy="44973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700"/>
              <a:buFont typeface="Noto Sans Symbols"/>
              <a:buNone/>
            </a:pPr>
            <a:r>
              <a:rPr lang="en-US" sz="2800">
                <a:solidFill>
                  <a:srgbClr val="FFFF00"/>
                </a:solidFill>
                <a:latin typeface="Calibri"/>
                <a:ea typeface="Calibri"/>
                <a:cs typeface="Calibri"/>
                <a:sym typeface="Calibri"/>
              </a:rPr>
              <a:t>David Steele</a:t>
            </a:r>
            <a:r>
              <a:rPr lang="en-US" sz="2800" b="0" i="0" u="none" strike="noStrike" cap="none">
                <a:solidFill>
                  <a:schemeClr val="lt1"/>
                </a:solidFill>
                <a:latin typeface="Calibri"/>
                <a:ea typeface="Calibri"/>
                <a:cs typeface="Calibri"/>
                <a:sym typeface="Calibri"/>
              </a:rPr>
              <a:t>, Resource Teacher for the Gifted</a:t>
            </a:r>
            <a:endParaRPr/>
          </a:p>
          <a:p>
            <a:pPr marL="342900" marR="0" lvl="0" indent="-342900" algn="l" rtl="0">
              <a:lnSpc>
                <a:spcPct val="100000"/>
              </a:lnSpc>
              <a:spcBef>
                <a:spcPts val="560"/>
              </a:spcBef>
              <a:spcAft>
                <a:spcPts val="0"/>
              </a:spcAft>
              <a:buClr>
                <a:schemeClr val="hlink"/>
              </a:buClr>
              <a:buSzPts val="700"/>
              <a:buFont typeface="Noto Sans Symbols"/>
              <a:buNone/>
            </a:pPr>
            <a:r>
              <a:rPr lang="en-US" sz="2800" b="0" i="0" u="none" strike="noStrike" cap="none">
                <a:solidFill>
                  <a:schemeClr val="lt1"/>
                </a:solidFill>
                <a:latin typeface="Calibri"/>
                <a:ea typeface="Calibri"/>
                <a:cs typeface="Calibri"/>
                <a:sym typeface="Calibri"/>
              </a:rPr>
              <a:t>Email:  david.steele@apsva.us</a:t>
            </a:r>
            <a:endParaRPr/>
          </a:p>
          <a:p>
            <a:pPr marL="342900" marR="0" lvl="0" indent="-342900" algn="l" rtl="0">
              <a:lnSpc>
                <a:spcPct val="100000"/>
              </a:lnSpc>
              <a:spcBef>
                <a:spcPts val="560"/>
              </a:spcBef>
              <a:spcAft>
                <a:spcPts val="0"/>
              </a:spcAft>
              <a:buClr>
                <a:schemeClr val="hlink"/>
              </a:buClr>
              <a:buSzPts val="700"/>
              <a:buFont typeface="Noto Sans Symbols"/>
              <a:buNone/>
            </a:pPr>
            <a:r>
              <a:rPr lang="en-US" sz="2800" b="0" i="0" u="none" strike="noStrike" cap="none">
                <a:solidFill>
                  <a:schemeClr val="lt1"/>
                </a:solidFill>
                <a:latin typeface="Calibri"/>
                <a:ea typeface="Calibri"/>
                <a:cs typeface="Calibri"/>
                <a:sym typeface="Calibri"/>
              </a:rPr>
              <a:t>Phone: </a:t>
            </a:r>
            <a:r>
              <a:rPr lang="en-US" sz="2800">
                <a:latin typeface="Calibri"/>
                <a:ea typeface="Calibri"/>
                <a:cs typeface="Calibri"/>
                <a:sym typeface="Calibri"/>
              </a:rPr>
              <a:t>703-228-6900</a:t>
            </a:r>
            <a:endParaRPr/>
          </a:p>
          <a:p>
            <a:pPr marL="342900" marR="0" lvl="0" indent="-342900" algn="l" rtl="0">
              <a:lnSpc>
                <a:spcPct val="100000"/>
              </a:lnSpc>
              <a:spcBef>
                <a:spcPts val="480"/>
              </a:spcBef>
              <a:spcAft>
                <a:spcPts val="0"/>
              </a:spcAft>
              <a:buClr>
                <a:schemeClr val="hlink"/>
              </a:buClr>
              <a:buSzPts val="600"/>
              <a:buFont typeface="Noto Sans Symbols"/>
              <a:buNone/>
            </a:pPr>
            <a:endParaRPr sz="24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480"/>
              </a:spcBef>
              <a:spcAft>
                <a:spcPts val="0"/>
              </a:spcAft>
              <a:buClr>
                <a:schemeClr val="hlink"/>
              </a:buClr>
              <a:buSzPts val="600"/>
              <a:buFont typeface="Noto Sans Symbols"/>
              <a:buNone/>
            </a:pPr>
            <a:endParaRPr sz="2400" b="0" i="0" u="none" strike="noStrike" cap="none">
              <a:solidFill>
                <a:schemeClr val="lt1"/>
              </a:solidFill>
              <a:latin typeface="Calibri"/>
              <a:ea typeface="Calibri"/>
              <a:cs typeface="Calibri"/>
              <a:sym typeface="Calibri"/>
            </a:endParaRPr>
          </a:p>
        </p:txBody>
      </p:sp>
      <p:sp>
        <p:nvSpPr>
          <p:cNvPr id="371" name="Google Shape;371;p50"/>
          <p:cNvSpPr txBox="1"/>
          <p:nvPr/>
        </p:nvSpPr>
        <p:spPr>
          <a:xfrm>
            <a:off x="1524000" y="3200400"/>
            <a:ext cx="5502274" cy="3667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72" name="Google Shape;372;p50" descr="Gifted Logo.tiff"/>
          <p:cNvPicPr preferRelativeResize="0"/>
          <p:nvPr/>
        </p:nvPicPr>
        <p:blipFill rotWithShape="1">
          <a:blip r:embed="rId3">
            <a:alphaModFix/>
          </a:blip>
          <a:srcRect/>
          <a:stretch/>
        </p:blipFill>
        <p:spPr>
          <a:xfrm>
            <a:off x="7509203" y="4419600"/>
            <a:ext cx="1637890" cy="2295289"/>
          </a:xfrm>
          <a:prstGeom prst="rect">
            <a:avLst/>
          </a:prstGeom>
          <a:noFill/>
          <a:ln>
            <a:noFill/>
          </a:ln>
        </p:spPr>
      </p:pic>
      <p:sp>
        <p:nvSpPr>
          <p:cNvPr id="373" name="Google Shape;373;p50"/>
          <p:cNvSpPr/>
          <p:nvPr/>
        </p:nvSpPr>
        <p:spPr>
          <a:xfrm>
            <a:off x="304800" y="4572000"/>
            <a:ext cx="7010400" cy="181588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700"/>
              <a:buFont typeface="Calibri"/>
              <a:buNone/>
            </a:pPr>
            <a:r>
              <a:rPr lang="en-US" sz="2800" b="0" i="0" u="none" strike="noStrike" cap="none">
                <a:solidFill>
                  <a:schemeClr val="lt1"/>
                </a:solidFill>
                <a:latin typeface="Calibri"/>
                <a:ea typeface="Calibri"/>
                <a:cs typeface="Calibri"/>
                <a:sym typeface="Calibri"/>
              </a:rPr>
              <a:t>Cheryl McCullough, Supervisor, Gifted Services </a:t>
            </a:r>
            <a:endParaRPr/>
          </a:p>
          <a:p>
            <a:pPr marL="0" marR="0" lvl="0" indent="0" algn="l" rtl="0">
              <a:lnSpc>
                <a:spcPct val="100000"/>
              </a:lnSpc>
              <a:spcBef>
                <a:spcPts val="0"/>
              </a:spcBef>
              <a:spcAft>
                <a:spcPts val="0"/>
              </a:spcAft>
              <a:buClr>
                <a:schemeClr val="lt1"/>
              </a:buClr>
              <a:buSzPts val="700"/>
              <a:buFont typeface="Calibri"/>
              <a:buNone/>
            </a:pPr>
            <a:r>
              <a:rPr lang="en-US" sz="2800" b="0" i="0" u="none" strike="noStrike" cap="none">
                <a:solidFill>
                  <a:schemeClr val="lt1"/>
                </a:solidFill>
                <a:latin typeface="Calibri"/>
                <a:ea typeface="Calibri"/>
                <a:cs typeface="Calibri"/>
                <a:sym typeface="Calibri"/>
              </a:rPr>
              <a:t>Email: </a:t>
            </a:r>
            <a:r>
              <a:rPr lang="en-US" sz="2800" b="0" i="0" u="sng" strike="noStrike" cap="none">
                <a:solidFill>
                  <a:schemeClr val="hlink"/>
                </a:solidFill>
                <a:latin typeface="Calibri"/>
                <a:ea typeface="Calibri"/>
                <a:cs typeface="Calibri"/>
                <a:sym typeface="Calibri"/>
                <a:hlinkClick r:id="rId4"/>
              </a:rPr>
              <a:t>cheryl.mccullough@apsva.us</a:t>
            </a:r>
            <a:endParaRPr/>
          </a:p>
          <a:p>
            <a:pPr marL="0" marR="0" lvl="0" indent="0" algn="l" rtl="0">
              <a:lnSpc>
                <a:spcPct val="100000"/>
              </a:lnSpc>
              <a:spcBef>
                <a:spcPts val="0"/>
              </a:spcBef>
              <a:spcAft>
                <a:spcPts val="0"/>
              </a:spcAft>
              <a:buClr>
                <a:schemeClr val="lt1"/>
              </a:buClr>
              <a:buSzPts val="700"/>
              <a:buFont typeface="Calibri"/>
              <a:buNone/>
            </a:pPr>
            <a:r>
              <a:rPr lang="en-US" sz="2800" b="0" i="0" u="none" strike="noStrike" cap="none">
                <a:solidFill>
                  <a:schemeClr val="lt1"/>
                </a:solidFill>
                <a:latin typeface="Calibri"/>
                <a:ea typeface="Calibri"/>
                <a:cs typeface="Calibri"/>
                <a:sym typeface="Calibri"/>
              </a:rPr>
              <a:t>Phone: 703-228-6159</a:t>
            </a:r>
            <a:endParaRPr/>
          </a:p>
          <a:p>
            <a:pPr marL="0" marR="0" lvl="0" indent="0" algn="l" rtl="0">
              <a:lnSpc>
                <a:spcPct val="100000"/>
              </a:lnSpc>
              <a:spcBef>
                <a:spcPts val="0"/>
              </a:spcBef>
              <a:spcAft>
                <a:spcPts val="0"/>
              </a:spcAft>
              <a:buClr>
                <a:schemeClr val="lt1"/>
              </a:buClr>
              <a:buSzPts val="700"/>
              <a:buFont typeface="Calibri"/>
              <a:buNone/>
            </a:pPr>
            <a:r>
              <a:rPr lang="en-US" sz="2800" b="0" i="0" u="none" strike="noStrike" cap="none">
                <a:solidFill>
                  <a:schemeClr val="lt1"/>
                </a:solidFill>
                <a:latin typeface="Calibri"/>
                <a:ea typeface="Calibri"/>
                <a:cs typeface="Calibri"/>
                <a:sym typeface="Calibri"/>
              </a:rPr>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1"/>
          <p:cNvSpPr txBox="1">
            <a:spLocks noGrp="1"/>
          </p:cNvSpPr>
          <p:nvPr>
            <p:ph type="title"/>
          </p:nvPr>
        </p:nvSpPr>
        <p:spPr>
          <a:xfrm>
            <a:off x="838200" y="457200"/>
            <a:ext cx="7783512" cy="1452563"/>
          </a:xfrm>
          <a:prstGeom prst="rect">
            <a:avLst/>
          </a:prstGeom>
          <a:noFill/>
          <a:ln w="9525"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900"/>
              <a:buFont typeface="Tahoma"/>
              <a:buNone/>
            </a:pPr>
            <a:r>
              <a:rPr lang="en-US" sz="3600" b="1" i="0" u="none" strike="noStrike" cap="none">
                <a:solidFill>
                  <a:srgbClr val="FFFF00"/>
                </a:solidFill>
                <a:latin typeface="Tahoma"/>
                <a:ea typeface="Tahoma"/>
                <a:cs typeface="Tahoma"/>
                <a:sym typeface="Tahoma"/>
              </a:rPr>
              <a:t>Gifted Services Advisory Committee (GSAC) </a:t>
            </a:r>
            <a:endParaRPr/>
          </a:p>
        </p:txBody>
      </p:sp>
      <p:sp>
        <p:nvSpPr>
          <p:cNvPr id="379" name="Google Shape;379;p51"/>
          <p:cNvSpPr/>
          <p:nvPr/>
        </p:nvSpPr>
        <p:spPr>
          <a:xfrm>
            <a:off x="620700" y="2082738"/>
            <a:ext cx="8001000" cy="2692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700"/>
              <a:buFont typeface="Tahoma"/>
              <a:buNone/>
            </a:pPr>
            <a:r>
              <a:rPr lang="en-US" sz="2800" b="0" i="0" u="none" strike="noStrike" cap="none">
                <a:solidFill>
                  <a:schemeClr val="lt1"/>
                </a:solidFill>
                <a:latin typeface="Tahoma"/>
                <a:ea typeface="Tahoma"/>
                <a:cs typeface="Tahoma"/>
                <a:sym typeface="Tahoma"/>
              </a:rPr>
              <a:t>Arlington Public School’s Parent Advocacy Group </a:t>
            </a:r>
            <a:endParaRPr/>
          </a:p>
          <a:p>
            <a:pPr marL="0" marR="0" lvl="1" indent="0" algn="l" rtl="0">
              <a:lnSpc>
                <a:spcPct val="100000"/>
              </a:lnSpc>
              <a:spcBef>
                <a:spcPts val="0"/>
              </a:spcBef>
              <a:spcAft>
                <a:spcPts val="0"/>
              </a:spcAft>
              <a:buClr>
                <a:schemeClr val="lt1"/>
              </a:buClr>
              <a:buSzPts val="2400"/>
              <a:buFont typeface="Noto Sans Symbols"/>
              <a:buChar char="■"/>
            </a:pPr>
            <a:r>
              <a:rPr lang="en-US" sz="2400" b="0" i="0" u="none" strike="noStrike" cap="none">
                <a:solidFill>
                  <a:schemeClr val="lt1"/>
                </a:solidFill>
                <a:latin typeface="Tahoma"/>
                <a:ea typeface="Tahoma"/>
                <a:cs typeface="Tahoma"/>
                <a:sym typeface="Tahoma"/>
              </a:rPr>
              <a:t>Part of Advisory Council of Instruction </a:t>
            </a:r>
            <a:br>
              <a:rPr lang="en-US" sz="2400" b="0" i="0" u="none" strike="noStrike" cap="none">
                <a:solidFill>
                  <a:schemeClr val="lt1"/>
                </a:solidFill>
                <a:latin typeface="Tahoma"/>
                <a:ea typeface="Tahoma"/>
                <a:cs typeface="Tahoma"/>
                <a:sym typeface="Tahoma"/>
              </a:rPr>
            </a:br>
            <a:r>
              <a:rPr lang="en-US" sz="2400" b="0" i="0" u="none" strike="noStrike" cap="none">
                <a:solidFill>
                  <a:schemeClr val="lt1"/>
                </a:solidFill>
                <a:latin typeface="Tahoma"/>
                <a:ea typeface="Tahoma"/>
                <a:cs typeface="Tahoma"/>
                <a:sym typeface="Tahoma"/>
              </a:rPr>
              <a:t>	https://www.apsva.us/aci/gifted-services/</a:t>
            </a:r>
            <a:endParaRPr/>
          </a:p>
          <a:p>
            <a:pPr marL="0" marR="0" lvl="1"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ahoma"/>
              <a:ea typeface="Tahoma"/>
              <a:cs typeface="Tahoma"/>
              <a:sym typeface="Tahoma"/>
            </a:endParaRPr>
          </a:p>
          <a:p>
            <a:pPr marL="0" marR="0" lvl="1" indent="0" algn="l" rtl="0">
              <a:lnSpc>
                <a:spcPct val="100000"/>
              </a:lnSpc>
              <a:spcBef>
                <a:spcPts val="0"/>
              </a:spcBef>
              <a:spcAft>
                <a:spcPts val="0"/>
              </a:spcAft>
              <a:buClr>
                <a:schemeClr val="lt1"/>
              </a:buClr>
              <a:buSzPts val="2400"/>
              <a:buFont typeface="Noto Sans Symbols"/>
              <a:buChar char="■"/>
            </a:pPr>
            <a:r>
              <a:rPr lang="en-US" sz="2400" b="0" i="0" u="none" strike="noStrike" cap="none">
                <a:solidFill>
                  <a:schemeClr val="lt1"/>
                </a:solidFill>
                <a:latin typeface="Tahoma"/>
                <a:ea typeface="Tahoma"/>
                <a:cs typeface="Tahoma"/>
                <a:sym typeface="Tahoma"/>
              </a:rPr>
              <a:t>Monthly meetings (1st Wednesday:  6:30 – 8:00 PM followed by ACI meeting 8:00 - 9:00 PM)</a:t>
            </a:r>
            <a:endParaRPr/>
          </a:p>
          <a:p>
            <a:pPr marL="457200" marR="0" lvl="1" indent="0" algn="l" rtl="0">
              <a:lnSpc>
                <a:spcPct val="90000"/>
              </a:lnSpc>
              <a:spcBef>
                <a:spcPts val="500"/>
              </a:spcBef>
              <a:spcAft>
                <a:spcPts val="0"/>
              </a:spcAft>
              <a:buClr>
                <a:schemeClr val="lt1"/>
              </a:buClr>
              <a:buSzPts val="600"/>
              <a:buFont typeface="Tahoma"/>
              <a:buNone/>
            </a:pPr>
            <a:r>
              <a:rPr lang="en-US" sz="2400" b="0" i="0" u="none" strike="noStrike" cap="none">
                <a:solidFill>
                  <a:schemeClr val="lt1"/>
                </a:solidFill>
                <a:latin typeface="Tahoma"/>
                <a:ea typeface="Tahoma"/>
                <a:cs typeface="Tahoma"/>
                <a:sym typeface="Tahoma"/>
              </a:rPr>
              <a:t>If interested in serving on this committee, please contact Dan Corcoran, danjcorcoraniii@gmail.com</a:t>
            </a:r>
            <a:endParaRPr/>
          </a:p>
        </p:txBody>
      </p:sp>
      <p:pic>
        <p:nvPicPr>
          <p:cNvPr id="380" name="Google Shape;380;p51"/>
          <p:cNvPicPr preferRelativeResize="0"/>
          <p:nvPr/>
        </p:nvPicPr>
        <p:blipFill rotWithShape="1">
          <a:blip r:embed="rId3">
            <a:alphaModFix/>
          </a:blip>
          <a:srcRect/>
          <a:stretch/>
        </p:blipFill>
        <p:spPr>
          <a:xfrm>
            <a:off x="7429125" y="5976725"/>
            <a:ext cx="1561046" cy="725327"/>
          </a:xfrm>
          <a:prstGeom prst="rect">
            <a:avLst/>
          </a:prstGeom>
          <a:noFill/>
          <a:ln>
            <a:noFill/>
          </a:ln>
        </p:spPr>
      </p:pic>
      <p:pic>
        <p:nvPicPr>
          <p:cNvPr id="381" name="Google Shape;381;p51" descr="Gifted Logo.tiff"/>
          <p:cNvPicPr preferRelativeResize="0"/>
          <p:nvPr/>
        </p:nvPicPr>
        <p:blipFill rotWithShape="1">
          <a:blip r:embed="rId4">
            <a:alphaModFix/>
          </a:blip>
          <a:srcRect/>
          <a:stretch/>
        </p:blipFill>
        <p:spPr>
          <a:xfrm>
            <a:off x="66975" y="5200800"/>
            <a:ext cx="1180805" cy="165474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2"/>
          <p:cNvSpPr txBox="1">
            <a:spLocks noGrp="1"/>
          </p:cNvSpPr>
          <p:nvPr>
            <p:ph type="title"/>
          </p:nvPr>
        </p:nvSpPr>
        <p:spPr>
          <a:xfrm>
            <a:off x="990600" y="152400"/>
            <a:ext cx="7619999" cy="1295400"/>
          </a:xfrm>
          <a:prstGeom prst="rect">
            <a:avLst/>
          </a:prstGeom>
          <a:noFill/>
          <a:ln w="9525" cap="flat" cmpd="sng">
            <a:solidFill>
              <a:srgbClr val="FFFF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0" i="0" u="none" strike="noStrike" cap="none">
                <a:solidFill>
                  <a:srgbClr val="FFFF00"/>
                </a:solidFill>
                <a:latin typeface="Tahoma"/>
                <a:ea typeface="Tahoma"/>
                <a:cs typeface="Tahoma"/>
                <a:sym typeface="Tahoma"/>
              </a:rPr>
              <a:t>Parent Resources</a:t>
            </a:r>
            <a:endParaRPr/>
          </a:p>
        </p:txBody>
      </p:sp>
      <p:sp>
        <p:nvSpPr>
          <p:cNvPr id="388" name="Google Shape;388;p52"/>
          <p:cNvSpPr txBox="1">
            <a:spLocks noGrp="1"/>
          </p:cNvSpPr>
          <p:nvPr>
            <p:ph type="body" idx="1"/>
          </p:nvPr>
        </p:nvSpPr>
        <p:spPr>
          <a:xfrm>
            <a:off x="685800" y="1600200"/>
            <a:ext cx="8001000" cy="525779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820"/>
              <a:buFont typeface="Noto Sans Symbols"/>
              <a:buChar char="■"/>
            </a:pPr>
            <a:r>
              <a:rPr lang="en-US" sz="2800" b="0" i="0" u="none" strike="noStrike" cap="none">
                <a:solidFill>
                  <a:schemeClr val="lt1"/>
                </a:solidFill>
                <a:latin typeface="Cambria"/>
                <a:ea typeface="Cambria"/>
                <a:cs typeface="Cambria"/>
                <a:sym typeface="Cambria"/>
              </a:rPr>
              <a:t>Virginia Association for the Gifted (VAG)</a:t>
            </a:r>
            <a:endParaRPr/>
          </a:p>
          <a:p>
            <a:pPr marL="342900" marR="0" lvl="0" indent="-342900" algn="l" rtl="0">
              <a:lnSpc>
                <a:spcPct val="100000"/>
              </a:lnSpc>
              <a:spcBef>
                <a:spcPts val="560"/>
              </a:spcBef>
              <a:spcAft>
                <a:spcPts val="0"/>
              </a:spcAft>
              <a:buClr>
                <a:schemeClr val="hlink"/>
              </a:buClr>
              <a:buSzPts val="700"/>
              <a:buFont typeface="Noto Sans Symbols"/>
              <a:buNone/>
            </a:pPr>
            <a:r>
              <a:rPr lang="en-US" sz="2800" b="0" i="0" u="none" strike="noStrike" cap="none">
                <a:solidFill>
                  <a:schemeClr val="lt1"/>
                </a:solidFill>
                <a:latin typeface="Cambria"/>
                <a:ea typeface="Cambria"/>
                <a:cs typeface="Cambria"/>
                <a:sym typeface="Cambria"/>
              </a:rPr>
              <a:t>	</a:t>
            </a:r>
            <a:r>
              <a:rPr lang="en-US" sz="2800" b="0" i="0" u="sng" strike="noStrike" cap="none">
                <a:solidFill>
                  <a:schemeClr val="hlink"/>
                </a:solidFill>
                <a:latin typeface="Cambria"/>
                <a:ea typeface="Cambria"/>
                <a:cs typeface="Cambria"/>
                <a:sym typeface="Cambria"/>
                <a:hlinkClick r:id="rId3"/>
              </a:rPr>
              <a:t>http://www.vagifted.org</a:t>
            </a:r>
            <a:endParaRPr/>
          </a:p>
          <a:p>
            <a:pPr marL="342900" marR="0" lvl="0" indent="-342900" algn="l" rtl="0">
              <a:lnSpc>
                <a:spcPct val="100000"/>
              </a:lnSpc>
              <a:spcBef>
                <a:spcPts val="560"/>
              </a:spcBef>
              <a:spcAft>
                <a:spcPts val="0"/>
              </a:spcAft>
              <a:buClr>
                <a:schemeClr val="hlink"/>
              </a:buClr>
              <a:buSzPts val="700"/>
              <a:buFont typeface="Noto Sans Symbols"/>
              <a:buNone/>
            </a:pPr>
            <a:endParaRPr sz="2800" b="0" i="0" u="none" strike="noStrike" cap="none">
              <a:solidFill>
                <a:schemeClr val="lt1"/>
              </a:solidFill>
              <a:latin typeface="Cambria"/>
              <a:ea typeface="Cambria"/>
              <a:cs typeface="Cambria"/>
              <a:sym typeface="Cambria"/>
            </a:endParaRPr>
          </a:p>
          <a:p>
            <a:pPr marL="342900" marR="0" lvl="0" indent="-342900" algn="l" rtl="0">
              <a:lnSpc>
                <a:spcPct val="100000"/>
              </a:lnSpc>
              <a:spcBef>
                <a:spcPts val="560"/>
              </a:spcBef>
              <a:spcAft>
                <a:spcPts val="0"/>
              </a:spcAft>
              <a:buClr>
                <a:schemeClr val="hlink"/>
              </a:buClr>
              <a:buSzPts val="1820"/>
              <a:buFont typeface="Noto Sans Symbols"/>
              <a:buChar char="■"/>
            </a:pPr>
            <a:r>
              <a:rPr lang="en-US" sz="2800" b="0" i="0" u="none" strike="noStrike" cap="none">
                <a:solidFill>
                  <a:schemeClr val="lt1"/>
                </a:solidFill>
                <a:latin typeface="Cambria"/>
                <a:ea typeface="Cambria"/>
                <a:cs typeface="Cambria"/>
                <a:sym typeface="Cambria"/>
              </a:rPr>
              <a:t>National Association for the Gifted (NAGC)</a:t>
            </a:r>
            <a:endParaRPr/>
          </a:p>
          <a:p>
            <a:pPr marL="342900" marR="0" lvl="0" indent="-342900" algn="l" rtl="0">
              <a:lnSpc>
                <a:spcPct val="100000"/>
              </a:lnSpc>
              <a:spcBef>
                <a:spcPts val="560"/>
              </a:spcBef>
              <a:spcAft>
                <a:spcPts val="0"/>
              </a:spcAft>
              <a:buClr>
                <a:schemeClr val="hlink"/>
              </a:buClr>
              <a:buSzPts val="700"/>
              <a:buFont typeface="Noto Sans Symbols"/>
              <a:buNone/>
            </a:pPr>
            <a:r>
              <a:rPr lang="en-US" sz="2800" b="0" i="0" u="none" strike="noStrike" cap="none">
                <a:solidFill>
                  <a:schemeClr val="lt1"/>
                </a:solidFill>
                <a:latin typeface="Cambria"/>
                <a:ea typeface="Cambria"/>
                <a:cs typeface="Cambria"/>
                <a:sym typeface="Cambria"/>
              </a:rPr>
              <a:t>	</a:t>
            </a:r>
            <a:r>
              <a:rPr lang="en-US" sz="2800" b="0" i="0" u="sng" strike="noStrike" cap="none">
                <a:solidFill>
                  <a:schemeClr val="hlink"/>
                </a:solidFill>
                <a:latin typeface="Cambria"/>
                <a:ea typeface="Cambria"/>
                <a:cs typeface="Cambria"/>
                <a:sym typeface="Cambria"/>
                <a:hlinkClick r:id="rId4"/>
              </a:rPr>
              <a:t>http://nagc.org</a:t>
            </a:r>
            <a:r>
              <a:rPr lang="en-US" sz="2800" b="0" i="0" u="none" strike="noStrike" cap="none">
                <a:solidFill>
                  <a:schemeClr val="lt1"/>
                </a:solidFill>
                <a:latin typeface="Cambria"/>
                <a:ea typeface="Cambria"/>
                <a:cs typeface="Cambria"/>
                <a:sym typeface="Cambria"/>
              </a:rPr>
              <a:t> </a:t>
            </a:r>
            <a:br>
              <a:rPr lang="en-US" sz="2800" b="0" i="0" u="none" strike="noStrike" cap="none">
                <a:solidFill>
                  <a:schemeClr val="lt1"/>
                </a:solidFill>
                <a:latin typeface="Cambria"/>
                <a:ea typeface="Cambria"/>
                <a:cs typeface="Cambria"/>
                <a:sym typeface="Cambria"/>
              </a:rPr>
            </a:br>
            <a:endParaRPr sz="2800" b="0" i="0" u="none" strike="noStrike" cap="none">
              <a:solidFill>
                <a:schemeClr val="lt1"/>
              </a:solidFill>
              <a:latin typeface="Cambria"/>
              <a:ea typeface="Cambria"/>
              <a:cs typeface="Cambria"/>
              <a:sym typeface="Cambria"/>
            </a:endParaRPr>
          </a:p>
          <a:p>
            <a:pPr marL="342900" marR="0" lvl="0" indent="-342900" algn="l" rtl="0">
              <a:lnSpc>
                <a:spcPct val="100000"/>
              </a:lnSpc>
              <a:spcBef>
                <a:spcPts val="560"/>
              </a:spcBef>
              <a:spcAft>
                <a:spcPts val="0"/>
              </a:spcAft>
              <a:buClr>
                <a:schemeClr val="hlink"/>
              </a:buClr>
              <a:buSzPts val="1820"/>
              <a:buFont typeface="Noto Sans Symbols"/>
              <a:buChar char="■"/>
            </a:pPr>
            <a:r>
              <a:rPr lang="en-US" sz="2800" b="0" i="0" u="none" strike="noStrike" cap="none">
                <a:solidFill>
                  <a:schemeClr val="lt1"/>
                </a:solidFill>
                <a:latin typeface="Cambria"/>
                <a:ea typeface="Cambria"/>
                <a:cs typeface="Cambria"/>
                <a:sym typeface="Cambria"/>
              </a:rPr>
              <a:t>Supporting Emotional Needs of the Gifted (SENG)</a:t>
            </a:r>
            <a:endParaRPr/>
          </a:p>
          <a:p>
            <a:pPr marL="342900" marR="0" lvl="0" indent="-342900" algn="l" rtl="0">
              <a:lnSpc>
                <a:spcPct val="100000"/>
              </a:lnSpc>
              <a:spcBef>
                <a:spcPts val="560"/>
              </a:spcBef>
              <a:spcAft>
                <a:spcPts val="0"/>
              </a:spcAft>
              <a:buClr>
                <a:schemeClr val="hlink"/>
              </a:buClr>
              <a:buSzPts val="700"/>
              <a:buFont typeface="Noto Sans Symbols"/>
              <a:buNone/>
            </a:pPr>
            <a:r>
              <a:rPr lang="en-US" sz="2800" b="0" i="0" u="none" strike="noStrike" cap="none">
                <a:solidFill>
                  <a:schemeClr val="lt1"/>
                </a:solidFill>
                <a:latin typeface="Cambria"/>
                <a:ea typeface="Cambria"/>
                <a:cs typeface="Cambria"/>
                <a:sym typeface="Cambria"/>
              </a:rPr>
              <a:t>	</a:t>
            </a:r>
            <a:r>
              <a:rPr lang="en-US" sz="2800" b="0" i="0" u="sng" strike="noStrike" cap="none">
                <a:solidFill>
                  <a:schemeClr val="hlink"/>
                </a:solidFill>
                <a:latin typeface="Cambria"/>
                <a:ea typeface="Cambria"/>
                <a:cs typeface="Cambria"/>
                <a:sym typeface="Cambria"/>
                <a:hlinkClick r:id="rId5"/>
              </a:rPr>
              <a:t>http://sengifted.org</a:t>
            </a:r>
            <a:endParaRPr/>
          </a:p>
          <a:p>
            <a:pPr marL="342900" marR="0" lvl="0" indent="-342900" algn="l" rtl="0">
              <a:lnSpc>
                <a:spcPct val="100000"/>
              </a:lnSpc>
              <a:spcBef>
                <a:spcPts val="560"/>
              </a:spcBef>
              <a:spcAft>
                <a:spcPts val="0"/>
              </a:spcAft>
              <a:buClr>
                <a:schemeClr val="hlink"/>
              </a:buClr>
              <a:buSzPts val="700"/>
              <a:buFont typeface="Noto Sans Symbols"/>
              <a:buNone/>
            </a:pPr>
            <a:endParaRPr sz="2800" b="0" i="0" u="none" strike="noStrike" cap="none">
              <a:solidFill>
                <a:schemeClr val="lt1"/>
              </a:solidFill>
              <a:latin typeface="Cambria"/>
              <a:ea typeface="Cambria"/>
              <a:cs typeface="Cambria"/>
              <a:sym typeface="Cambria"/>
            </a:endParaRPr>
          </a:p>
          <a:p>
            <a:pPr marL="342900" marR="0" lvl="0" indent="-342900" algn="l" rtl="0">
              <a:lnSpc>
                <a:spcPct val="100000"/>
              </a:lnSpc>
              <a:spcBef>
                <a:spcPts val="560"/>
              </a:spcBef>
              <a:spcAft>
                <a:spcPts val="0"/>
              </a:spcAft>
              <a:buClr>
                <a:schemeClr val="hlink"/>
              </a:buClr>
              <a:buSzPts val="700"/>
              <a:buFont typeface="Noto Sans Symbols"/>
              <a:buNone/>
            </a:pPr>
            <a:endParaRPr sz="2800" b="0" i="0" u="none" strike="noStrike" cap="none">
              <a:solidFill>
                <a:schemeClr val="lt1"/>
              </a:solidFill>
              <a:latin typeface="Cambria"/>
              <a:ea typeface="Cambria"/>
              <a:cs typeface="Cambria"/>
              <a:sym typeface="Cambria"/>
            </a:endParaRPr>
          </a:p>
          <a:p>
            <a:pPr marL="342900" marR="0" lvl="0" indent="-342900" algn="l" rtl="0">
              <a:lnSpc>
                <a:spcPct val="100000"/>
              </a:lnSpc>
              <a:spcBef>
                <a:spcPts val="640"/>
              </a:spcBef>
              <a:spcAft>
                <a:spcPts val="0"/>
              </a:spcAft>
              <a:buClr>
                <a:schemeClr val="hlink"/>
              </a:buClr>
              <a:buSzPts val="800"/>
              <a:buFont typeface="Noto Sans Symbols"/>
              <a:buNone/>
            </a:pPr>
            <a:endParaRPr sz="3200" b="0" i="0" u="none" strike="noStrike" cap="none">
              <a:solidFill>
                <a:schemeClr val="lt1"/>
              </a:solidFill>
              <a:latin typeface="Cambria"/>
              <a:ea typeface="Cambria"/>
              <a:cs typeface="Cambria"/>
              <a:sym typeface="Cambri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3"/>
          <p:cNvSpPr txBox="1">
            <a:spLocks noGrp="1"/>
          </p:cNvSpPr>
          <p:nvPr>
            <p:ph type="title"/>
          </p:nvPr>
        </p:nvSpPr>
        <p:spPr>
          <a:xfrm>
            <a:off x="457200" y="1905000"/>
            <a:ext cx="8229600" cy="1371599"/>
          </a:xfrm>
          <a:prstGeom prst="rect">
            <a:avLst/>
          </a:prstGeom>
          <a:noFill/>
          <a:ln w="9525" cap="flat" cmpd="sng">
            <a:solidFill>
              <a:srgbClr val="FFFF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650"/>
              <a:buFont typeface="Tahoma"/>
              <a:buNone/>
            </a:pPr>
            <a:r>
              <a:rPr lang="en-US" sz="6600" b="0" i="0" u="none" strike="noStrike" cap="none">
                <a:solidFill>
                  <a:srgbClr val="FFFF00"/>
                </a:solidFill>
                <a:latin typeface="Tahoma"/>
                <a:ea typeface="Tahoma"/>
                <a:cs typeface="Tahoma"/>
                <a:sym typeface="Tahoma"/>
              </a:rPr>
              <a:t>Questions</a:t>
            </a:r>
            <a:endParaRPr/>
          </a:p>
        </p:txBody>
      </p:sp>
      <p:sp>
        <p:nvSpPr>
          <p:cNvPr id="395" name="Google Shape;395;p53"/>
          <p:cNvSpPr/>
          <p:nvPr/>
        </p:nvSpPr>
        <p:spPr>
          <a:xfrm>
            <a:off x="7315200" y="1752600"/>
            <a:ext cx="500701" cy="15696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90"/>
              </a:buClr>
              <a:buSzPts val="2400"/>
              <a:buFont typeface="Tahoma"/>
              <a:buNone/>
            </a:pPr>
            <a:r>
              <a:rPr lang="en-US" sz="9600" b="1" i="0" u="none" strike="noStrike" cap="none">
                <a:solidFill>
                  <a:srgbClr val="000090"/>
                </a:solidFill>
                <a:latin typeface="Tahoma"/>
                <a:ea typeface="Tahoma"/>
                <a:cs typeface="Tahoma"/>
                <a:sym typeface="Tahoma"/>
              </a:rPr>
              <a:t>?</a:t>
            </a:r>
            <a:endParaRPr/>
          </a:p>
        </p:txBody>
      </p:sp>
      <p:sp>
        <p:nvSpPr>
          <p:cNvPr id="396" name="Google Shape;396;p53"/>
          <p:cNvSpPr/>
          <p:nvPr/>
        </p:nvSpPr>
        <p:spPr>
          <a:xfrm>
            <a:off x="1143000" y="1828800"/>
            <a:ext cx="500701" cy="15696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90"/>
              </a:buClr>
              <a:buSzPts val="2400"/>
              <a:buFont typeface="Tahoma"/>
              <a:buNone/>
            </a:pPr>
            <a:r>
              <a:rPr lang="en-US" sz="9600" b="1" i="0" u="none" strike="noStrike" cap="none">
                <a:solidFill>
                  <a:srgbClr val="000090"/>
                </a:solidFill>
                <a:latin typeface="Tahoma"/>
                <a:ea typeface="Tahoma"/>
                <a:cs typeface="Tahoma"/>
                <a:sym typeface="Tahoma"/>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8"/>
          <p:cNvPicPr preferRelativeResize="0">
            <a:picLocks noGrp="1"/>
          </p:cNvPicPr>
          <p:nvPr>
            <p:ph type="body" idx="1"/>
          </p:nvPr>
        </p:nvPicPr>
        <p:blipFill rotWithShape="1">
          <a:blip r:embed="rId3">
            <a:alphaModFix/>
          </a:blip>
          <a:srcRect/>
          <a:stretch/>
        </p:blipFill>
        <p:spPr>
          <a:xfrm>
            <a:off x="533400" y="228600"/>
            <a:ext cx="8264524" cy="2590800"/>
          </a:xfrm>
          <a:prstGeom prst="rect">
            <a:avLst/>
          </a:prstGeom>
          <a:noFill/>
          <a:ln>
            <a:noFill/>
          </a:ln>
        </p:spPr>
      </p:pic>
      <p:sp>
        <p:nvSpPr>
          <p:cNvPr id="124" name="Google Shape;124;p18"/>
          <p:cNvSpPr txBox="1">
            <a:spLocks noGrp="1"/>
          </p:cNvSpPr>
          <p:nvPr>
            <p:ph type="title"/>
          </p:nvPr>
        </p:nvSpPr>
        <p:spPr>
          <a:xfrm>
            <a:off x="304800" y="5105400"/>
            <a:ext cx="8686800" cy="1447800"/>
          </a:xfrm>
          <a:prstGeom prst="rect">
            <a:avLst/>
          </a:prstGeom>
          <a:noFill/>
          <a:ln w="28575"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700"/>
              <a:buFont typeface="Calibri"/>
              <a:buNone/>
            </a:pPr>
            <a:br>
              <a:rPr lang="en-US" sz="2800" b="1" i="0" u="none" strike="noStrike" cap="none">
                <a:solidFill>
                  <a:srgbClr val="0070C0"/>
                </a:solidFill>
                <a:latin typeface="Calibri"/>
                <a:ea typeface="Calibri"/>
                <a:cs typeface="Calibri"/>
                <a:sym typeface="Calibri"/>
              </a:rPr>
            </a:br>
            <a:r>
              <a:rPr lang="en-US" sz="2800" b="1" i="0" u="none" strike="noStrike" cap="none">
                <a:solidFill>
                  <a:srgbClr val="FFFF00"/>
                </a:solidFill>
                <a:latin typeface="Calibri"/>
                <a:ea typeface="Calibri"/>
                <a:cs typeface="Calibri"/>
                <a:sym typeface="Calibri"/>
              </a:rPr>
              <a:t>THE NAGC recommends that every school provide:</a:t>
            </a:r>
            <a:br>
              <a:rPr lang="en-US" sz="2800" b="1" i="0" u="none" strike="noStrike" cap="none">
                <a:solidFill>
                  <a:srgbClr val="FFFF00"/>
                </a:solidFill>
                <a:latin typeface="Calibri"/>
                <a:ea typeface="Calibri"/>
                <a:cs typeface="Calibri"/>
                <a:sym typeface="Calibri"/>
              </a:rPr>
            </a:br>
            <a:endParaRPr sz="2800" b="1" i="0" u="none" strike="noStrike" cap="none">
              <a:solidFill>
                <a:srgbClr val="FFFF00"/>
              </a:solidFill>
              <a:latin typeface="Calibri"/>
              <a:ea typeface="Calibri"/>
              <a:cs typeface="Calibri"/>
              <a:sym typeface="Calibri"/>
            </a:endParaRPr>
          </a:p>
        </p:txBody>
      </p:sp>
      <p:pic>
        <p:nvPicPr>
          <p:cNvPr id="125" name="Google Shape;125;p18"/>
          <p:cNvPicPr preferRelativeResize="0"/>
          <p:nvPr/>
        </p:nvPicPr>
        <p:blipFill rotWithShape="1">
          <a:blip r:embed="rId4">
            <a:alphaModFix/>
          </a:blip>
          <a:srcRect/>
          <a:stretch/>
        </p:blipFill>
        <p:spPr>
          <a:xfrm>
            <a:off x="1447800" y="2971800"/>
            <a:ext cx="3007867" cy="1828617"/>
          </a:xfrm>
          <a:prstGeom prst="rect">
            <a:avLst/>
          </a:prstGeom>
          <a:noFill/>
          <a:ln w="9525" cap="flat" cmpd="sng">
            <a:solidFill>
              <a:srgbClr val="FFFF00"/>
            </a:solidFill>
            <a:prstDash val="solid"/>
            <a:miter lim="8000"/>
            <a:headEnd type="none" w="sm" len="sm"/>
            <a:tailEnd type="none" w="sm" len="sm"/>
          </a:ln>
        </p:spPr>
      </p:pic>
      <p:pic>
        <p:nvPicPr>
          <p:cNvPr id="126" name="Google Shape;126;p18" descr="Gifted Logo.tiff"/>
          <p:cNvPicPr preferRelativeResize="0"/>
          <p:nvPr/>
        </p:nvPicPr>
        <p:blipFill rotWithShape="1">
          <a:blip r:embed="rId5">
            <a:alphaModFix/>
          </a:blip>
          <a:srcRect/>
          <a:stretch/>
        </p:blipFill>
        <p:spPr>
          <a:xfrm>
            <a:off x="5181600" y="3048000"/>
            <a:ext cx="1637890" cy="229528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4"/>
          <p:cNvSpPr txBox="1">
            <a:spLocks noGrp="1"/>
          </p:cNvSpPr>
          <p:nvPr>
            <p:ph type="title"/>
          </p:nvPr>
        </p:nvSpPr>
        <p:spPr>
          <a:xfrm>
            <a:off x="228600" y="381000"/>
            <a:ext cx="8763000" cy="1371599"/>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000"/>
              <a:buFont typeface="Tahoma"/>
              <a:buNone/>
            </a:pPr>
            <a:r>
              <a:rPr lang="en-US" sz="4000" b="1" i="0" u="none" strike="noStrike" cap="none">
                <a:solidFill>
                  <a:srgbClr val="FFFF00"/>
                </a:solidFill>
                <a:latin typeface="Tahoma"/>
                <a:ea typeface="Tahoma"/>
                <a:cs typeface="Tahoma"/>
                <a:sym typeface="Tahoma"/>
              </a:rPr>
              <a:t>Part 3:</a:t>
            </a:r>
            <a:br>
              <a:rPr lang="en-US" sz="4000" b="1" i="0" u="none" strike="noStrike" cap="none">
                <a:solidFill>
                  <a:srgbClr val="FFFF00"/>
                </a:solidFill>
                <a:latin typeface="Tahoma"/>
                <a:ea typeface="Tahoma"/>
                <a:cs typeface="Tahoma"/>
                <a:sym typeface="Tahoma"/>
              </a:rPr>
            </a:br>
            <a:r>
              <a:rPr lang="en-US" sz="4000" b="1" i="0" u="none" strike="noStrike" cap="none">
                <a:solidFill>
                  <a:srgbClr val="FFFF00"/>
                </a:solidFill>
                <a:latin typeface="Tahoma"/>
                <a:ea typeface="Tahoma"/>
                <a:cs typeface="Tahoma"/>
                <a:sym typeface="Tahoma"/>
              </a:rPr>
              <a:t>The Gifted Identification Process</a:t>
            </a:r>
            <a:endParaRPr/>
          </a:p>
        </p:txBody>
      </p:sp>
      <p:pic>
        <p:nvPicPr>
          <p:cNvPr id="403" name="Google Shape;403;p54"/>
          <p:cNvPicPr preferRelativeResize="0"/>
          <p:nvPr/>
        </p:nvPicPr>
        <p:blipFill rotWithShape="1">
          <a:blip r:embed="rId3">
            <a:alphaModFix/>
          </a:blip>
          <a:srcRect/>
          <a:stretch/>
        </p:blipFill>
        <p:spPr>
          <a:xfrm>
            <a:off x="1676400" y="2667000"/>
            <a:ext cx="3007867" cy="1828617"/>
          </a:xfrm>
          <a:prstGeom prst="rect">
            <a:avLst/>
          </a:prstGeom>
          <a:noFill/>
          <a:ln>
            <a:noFill/>
          </a:ln>
        </p:spPr>
      </p:pic>
      <p:pic>
        <p:nvPicPr>
          <p:cNvPr id="404" name="Google Shape;404;p54" descr="Gifted Logo.tiff"/>
          <p:cNvPicPr preferRelativeResize="0"/>
          <p:nvPr/>
        </p:nvPicPr>
        <p:blipFill rotWithShape="1">
          <a:blip r:embed="rId4">
            <a:alphaModFix/>
          </a:blip>
          <a:srcRect/>
          <a:stretch/>
        </p:blipFill>
        <p:spPr>
          <a:xfrm>
            <a:off x="5562600" y="2362200"/>
            <a:ext cx="1637890" cy="229528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5"/>
          <p:cNvSpPr txBox="1">
            <a:spLocks noGrp="1"/>
          </p:cNvSpPr>
          <p:nvPr>
            <p:ph type="title"/>
          </p:nvPr>
        </p:nvSpPr>
        <p:spPr>
          <a:xfrm>
            <a:off x="822325" y="152400"/>
            <a:ext cx="7543800" cy="1371599"/>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1" i="0" u="none" strike="noStrike" cap="none">
                <a:solidFill>
                  <a:srgbClr val="FFFF00"/>
                </a:solidFill>
                <a:latin typeface="Tahoma"/>
                <a:ea typeface="Tahoma"/>
                <a:cs typeface="Tahoma"/>
                <a:sym typeface="Tahoma"/>
              </a:rPr>
              <a:t>Gifted Services: </a:t>
            </a:r>
            <a:br>
              <a:rPr lang="en-US" sz="4400" b="1" i="0" u="none" strike="noStrike" cap="none">
                <a:solidFill>
                  <a:srgbClr val="FFFF00"/>
                </a:solidFill>
                <a:latin typeface="Tahoma"/>
                <a:ea typeface="Tahoma"/>
                <a:cs typeface="Tahoma"/>
                <a:sym typeface="Tahoma"/>
              </a:rPr>
            </a:br>
            <a:r>
              <a:rPr lang="en-US" sz="4400" b="1" i="0" u="none" strike="noStrike" cap="none">
                <a:solidFill>
                  <a:srgbClr val="FFFF00"/>
                </a:solidFill>
                <a:latin typeface="Tahoma"/>
                <a:ea typeface="Tahoma"/>
                <a:cs typeface="Tahoma"/>
                <a:sym typeface="Tahoma"/>
              </a:rPr>
              <a:t>Areas of Identification</a:t>
            </a:r>
            <a:endParaRPr/>
          </a:p>
        </p:txBody>
      </p:sp>
      <p:sp>
        <p:nvSpPr>
          <p:cNvPr id="411" name="Google Shape;411;p55"/>
          <p:cNvSpPr txBox="1">
            <a:spLocks noGrp="1"/>
          </p:cNvSpPr>
          <p:nvPr>
            <p:ph type="body" idx="1"/>
          </p:nvPr>
        </p:nvSpPr>
        <p:spPr>
          <a:xfrm>
            <a:off x="457200" y="1752600"/>
            <a:ext cx="82296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820"/>
              <a:buFont typeface="Noto Sans Symbols"/>
              <a:buChar char="■"/>
            </a:pPr>
            <a:r>
              <a:rPr lang="en-US" sz="2800" b="0" i="0" u="none" strike="noStrike" cap="none">
                <a:solidFill>
                  <a:schemeClr val="lt1"/>
                </a:solidFill>
                <a:latin typeface="Calibri"/>
                <a:ea typeface="Calibri"/>
                <a:cs typeface="Calibri"/>
                <a:sym typeface="Calibri"/>
              </a:rPr>
              <a:t>Specific Academic Aptitude (Grades K-12)</a:t>
            </a:r>
            <a:endParaRPr/>
          </a:p>
          <a:p>
            <a:pPr marL="742950" marR="0" lvl="1" indent="-285750" algn="l" rtl="0">
              <a:lnSpc>
                <a:spcPct val="100000"/>
              </a:lnSpc>
              <a:spcBef>
                <a:spcPts val="480"/>
              </a:spcBef>
              <a:spcAft>
                <a:spcPts val="0"/>
              </a:spcAft>
              <a:buClr>
                <a:schemeClr val="folHlink"/>
              </a:buClr>
              <a:buSzPts val="1560"/>
              <a:buFont typeface="Noto Sans Symbols"/>
              <a:buChar char="■"/>
            </a:pPr>
            <a:r>
              <a:rPr lang="en-US" sz="2400" b="0" i="0" u="none" strike="noStrike" cap="none">
                <a:solidFill>
                  <a:schemeClr val="lt1"/>
                </a:solidFill>
                <a:latin typeface="Calibri"/>
                <a:ea typeface="Calibri"/>
                <a:cs typeface="Calibri"/>
                <a:sym typeface="Calibri"/>
              </a:rPr>
              <a:t>English</a:t>
            </a:r>
            <a:endParaRPr/>
          </a:p>
          <a:p>
            <a:pPr marL="742950" marR="0" lvl="1" indent="-285750" algn="l" rtl="0">
              <a:lnSpc>
                <a:spcPct val="100000"/>
              </a:lnSpc>
              <a:spcBef>
                <a:spcPts val="480"/>
              </a:spcBef>
              <a:spcAft>
                <a:spcPts val="0"/>
              </a:spcAft>
              <a:buClr>
                <a:schemeClr val="folHlink"/>
              </a:buClr>
              <a:buSzPts val="1560"/>
              <a:buFont typeface="Noto Sans Symbols"/>
              <a:buChar char="■"/>
            </a:pPr>
            <a:r>
              <a:rPr lang="en-US" sz="2400" b="0" i="0" u="none" strike="noStrike" cap="none">
                <a:solidFill>
                  <a:schemeClr val="lt1"/>
                </a:solidFill>
                <a:latin typeface="Calibri"/>
                <a:ea typeface="Calibri"/>
                <a:cs typeface="Calibri"/>
                <a:sym typeface="Calibri"/>
              </a:rPr>
              <a:t>Mathematics</a:t>
            </a:r>
            <a:endParaRPr/>
          </a:p>
          <a:p>
            <a:pPr marL="742950" marR="0" lvl="1" indent="-285750" algn="l" rtl="0">
              <a:lnSpc>
                <a:spcPct val="100000"/>
              </a:lnSpc>
              <a:spcBef>
                <a:spcPts val="480"/>
              </a:spcBef>
              <a:spcAft>
                <a:spcPts val="0"/>
              </a:spcAft>
              <a:buClr>
                <a:schemeClr val="folHlink"/>
              </a:buClr>
              <a:buSzPts val="1560"/>
              <a:buFont typeface="Noto Sans Symbols"/>
              <a:buChar char="■"/>
            </a:pPr>
            <a:r>
              <a:rPr lang="en-US" sz="2400" b="0" i="0" u="none" strike="noStrike" cap="none">
                <a:solidFill>
                  <a:schemeClr val="lt1"/>
                </a:solidFill>
                <a:latin typeface="Calibri"/>
                <a:ea typeface="Calibri"/>
                <a:cs typeface="Calibri"/>
                <a:sym typeface="Calibri"/>
              </a:rPr>
              <a:t>Science</a:t>
            </a:r>
            <a:endParaRPr/>
          </a:p>
          <a:p>
            <a:pPr marL="742950" marR="0" lvl="1" indent="-285750" algn="l" rtl="0">
              <a:lnSpc>
                <a:spcPct val="100000"/>
              </a:lnSpc>
              <a:spcBef>
                <a:spcPts val="480"/>
              </a:spcBef>
              <a:spcAft>
                <a:spcPts val="0"/>
              </a:spcAft>
              <a:buClr>
                <a:schemeClr val="folHlink"/>
              </a:buClr>
              <a:buSzPts val="1560"/>
              <a:buFont typeface="Noto Sans Symbols"/>
              <a:buChar char="■"/>
            </a:pPr>
            <a:r>
              <a:rPr lang="en-US" sz="2400" b="0" i="0" u="none" strike="noStrike" cap="none">
                <a:solidFill>
                  <a:schemeClr val="lt1"/>
                </a:solidFill>
                <a:latin typeface="Calibri"/>
                <a:ea typeface="Calibri"/>
                <a:cs typeface="Calibri"/>
                <a:sym typeface="Calibri"/>
              </a:rPr>
              <a:t>Social Studies</a:t>
            </a:r>
            <a:endParaRPr/>
          </a:p>
          <a:p>
            <a:pPr marL="342900" marR="0" lvl="0" indent="-342900" algn="l" rtl="0">
              <a:lnSpc>
                <a:spcPct val="100000"/>
              </a:lnSpc>
              <a:spcBef>
                <a:spcPts val="560"/>
              </a:spcBef>
              <a:spcAft>
                <a:spcPts val="0"/>
              </a:spcAft>
              <a:buClr>
                <a:schemeClr val="hlink"/>
              </a:buClr>
              <a:buSzPts val="1820"/>
              <a:buFont typeface="Noto Sans Symbols"/>
              <a:buChar char="■"/>
            </a:pPr>
            <a:r>
              <a:rPr lang="en-US" sz="2800" b="0" i="0" u="none" strike="noStrike" cap="none">
                <a:solidFill>
                  <a:schemeClr val="lt1"/>
                </a:solidFill>
                <a:latin typeface="Calibri"/>
                <a:ea typeface="Calibri"/>
                <a:cs typeface="Calibri"/>
                <a:sym typeface="Calibri"/>
              </a:rPr>
              <a:t>Visual or Performing Arts (Grades 3-12)</a:t>
            </a:r>
            <a:endParaRPr/>
          </a:p>
          <a:p>
            <a:pPr marL="742950" marR="0" lvl="1" indent="-285750" algn="l" rtl="0">
              <a:lnSpc>
                <a:spcPct val="100000"/>
              </a:lnSpc>
              <a:spcBef>
                <a:spcPts val="480"/>
              </a:spcBef>
              <a:spcAft>
                <a:spcPts val="0"/>
              </a:spcAft>
              <a:buClr>
                <a:schemeClr val="folHlink"/>
              </a:buClr>
              <a:buSzPts val="1560"/>
              <a:buFont typeface="Noto Sans Symbols"/>
              <a:buChar char="■"/>
            </a:pPr>
            <a:r>
              <a:rPr lang="en-US" sz="2400" b="0" i="0" u="none" strike="noStrike" cap="none">
                <a:solidFill>
                  <a:schemeClr val="lt1"/>
                </a:solidFill>
                <a:latin typeface="Calibri"/>
                <a:ea typeface="Calibri"/>
                <a:cs typeface="Calibri"/>
                <a:sym typeface="Calibri"/>
              </a:rPr>
              <a:t>Visual Art</a:t>
            </a:r>
            <a:endParaRPr/>
          </a:p>
          <a:p>
            <a:pPr marL="742950" marR="0" lvl="1" indent="-285750" algn="l" rtl="0">
              <a:lnSpc>
                <a:spcPct val="100000"/>
              </a:lnSpc>
              <a:spcBef>
                <a:spcPts val="480"/>
              </a:spcBef>
              <a:spcAft>
                <a:spcPts val="0"/>
              </a:spcAft>
              <a:buClr>
                <a:schemeClr val="folHlink"/>
              </a:buClr>
              <a:buSzPts val="1560"/>
              <a:buFont typeface="Noto Sans Symbols"/>
              <a:buChar char="■"/>
            </a:pPr>
            <a:r>
              <a:rPr lang="en-US" sz="2400" b="0" i="0" u="none" strike="noStrike" cap="none">
                <a:solidFill>
                  <a:schemeClr val="lt1"/>
                </a:solidFill>
                <a:latin typeface="Calibri"/>
                <a:ea typeface="Calibri"/>
                <a:cs typeface="Calibri"/>
                <a:sym typeface="Calibri"/>
              </a:rPr>
              <a:t>Vocal Music</a:t>
            </a:r>
            <a:endParaRPr/>
          </a:p>
          <a:p>
            <a:pPr marL="742950" marR="0" lvl="1" indent="-285750" algn="l" rtl="0">
              <a:lnSpc>
                <a:spcPct val="100000"/>
              </a:lnSpc>
              <a:spcBef>
                <a:spcPts val="480"/>
              </a:spcBef>
              <a:spcAft>
                <a:spcPts val="0"/>
              </a:spcAft>
              <a:buClr>
                <a:schemeClr val="folHlink"/>
              </a:buClr>
              <a:buSzPts val="1560"/>
              <a:buFont typeface="Noto Sans Symbols"/>
              <a:buChar char="■"/>
            </a:pPr>
            <a:r>
              <a:rPr lang="en-US" sz="2400" b="0" i="0" u="none" strike="noStrike" cap="none">
                <a:solidFill>
                  <a:schemeClr val="lt1"/>
                </a:solidFill>
                <a:latin typeface="Calibri"/>
                <a:ea typeface="Calibri"/>
                <a:cs typeface="Calibri"/>
                <a:sym typeface="Calibri"/>
              </a:rPr>
              <a:t>Instrumental Music (instruments taught in APS)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6"/>
          <p:cNvSpPr txBox="1">
            <a:spLocks noGrp="1"/>
          </p:cNvSpPr>
          <p:nvPr>
            <p:ph type="title"/>
          </p:nvPr>
        </p:nvSpPr>
        <p:spPr>
          <a:xfrm>
            <a:off x="822325" y="228600"/>
            <a:ext cx="7543800" cy="1219199"/>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1" i="0" u="none" strike="noStrike" cap="none">
                <a:solidFill>
                  <a:srgbClr val="FFFF00"/>
                </a:solidFill>
                <a:latin typeface="Tahoma"/>
                <a:ea typeface="Tahoma"/>
                <a:cs typeface="Tahoma"/>
                <a:sym typeface="Tahoma"/>
              </a:rPr>
              <a:t>Screening for Gifted Services</a:t>
            </a:r>
            <a:endParaRPr/>
          </a:p>
        </p:txBody>
      </p:sp>
      <p:sp>
        <p:nvSpPr>
          <p:cNvPr id="418" name="Google Shape;418;p56"/>
          <p:cNvSpPr txBox="1">
            <a:spLocks noGrp="1"/>
          </p:cNvSpPr>
          <p:nvPr>
            <p:ph type="body" idx="1"/>
          </p:nvPr>
        </p:nvSpPr>
        <p:spPr>
          <a:xfrm>
            <a:off x="822325" y="1752600"/>
            <a:ext cx="7543800" cy="41163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hlink"/>
              </a:buClr>
              <a:buSzPts val="1820"/>
              <a:buFont typeface="Arial"/>
              <a:buChar char="•"/>
            </a:pPr>
            <a:r>
              <a:rPr lang="en-US" sz="2800" b="0" i="0" u="none" strike="noStrike" cap="none">
                <a:solidFill>
                  <a:schemeClr val="lt1"/>
                </a:solidFill>
                <a:latin typeface="Calibri"/>
                <a:ea typeface="Calibri"/>
                <a:cs typeface="Calibri"/>
                <a:sym typeface="Calibri"/>
              </a:rPr>
              <a:t>Each year, the total population is screened by school staff to create a pool of candidates based on students’ need for gifted services.</a:t>
            </a:r>
            <a:endParaRPr/>
          </a:p>
          <a:p>
            <a:pPr marL="0" marR="0" lvl="0" indent="0" algn="l" rtl="0">
              <a:lnSpc>
                <a:spcPct val="80000"/>
              </a:lnSpc>
              <a:spcBef>
                <a:spcPts val="560"/>
              </a:spcBef>
              <a:spcAft>
                <a:spcPts val="0"/>
              </a:spcAft>
              <a:buClr>
                <a:schemeClr val="hlink"/>
              </a:buClr>
              <a:buSzPts val="700"/>
              <a:buFont typeface="Noto Sans Symbols"/>
              <a:buNone/>
            </a:pPr>
            <a:endParaRPr sz="2800" b="0" i="0" u="none" strike="noStrike" cap="none">
              <a:solidFill>
                <a:schemeClr val="lt1"/>
              </a:solidFill>
              <a:latin typeface="Calibri"/>
              <a:ea typeface="Calibri"/>
              <a:cs typeface="Calibri"/>
              <a:sym typeface="Calibri"/>
            </a:endParaRPr>
          </a:p>
          <a:p>
            <a:pPr marL="342900" marR="0" lvl="0" indent="-342900" algn="l" rtl="0">
              <a:lnSpc>
                <a:spcPct val="80000"/>
              </a:lnSpc>
              <a:spcBef>
                <a:spcPts val="560"/>
              </a:spcBef>
              <a:spcAft>
                <a:spcPts val="0"/>
              </a:spcAft>
              <a:buClr>
                <a:schemeClr val="hlink"/>
              </a:buClr>
              <a:buSzPts val="1820"/>
              <a:buFont typeface="Arial"/>
              <a:buChar char="•"/>
            </a:pPr>
            <a:r>
              <a:rPr lang="en-US" sz="2800" b="0" i="0" u="none" strike="noStrike" cap="none">
                <a:solidFill>
                  <a:schemeClr val="lt1"/>
                </a:solidFill>
                <a:latin typeface="Calibri"/>
                <a:ea typeface="Calibri"/>
                <a:cs typeface="Calibri"/>
                <a:sym typeface="Calibri"/>
              </a:rPr>
              <a:t>Students may be referred for services by their classroom teacher, school personnel, parents/guardians, community leaders, or other students </a:t>
            </a:r>
            <a:r>
              <a:rPr lang="en-US" sz="2800" b="1" i="0" u="none" strike="noStrike" cap="none">
                <a:solidFill>
                  <a:srgbClr val="FFFF00"/>
                </a:solidFill>
                <a:latin typeface="Calibri"/>
                <a:ea typeface="Calibri"/>
                <a:cs typeface="Calibri"/>
                <a:sym typeface="Calibri"/>
              </a:rPr>
              <a:t>until April 1</a:t>
            </a:r>
            <a:r>
              <a:rPr lang="en-US" sz="2800" b="1" i="0" u="none" strike="noStrike" cap="none" baseline="30000">
                <a:solidFill>
                  <a:srgbClr val="FFFF00"/>
                </a:solidFill>
                <a:latin typeface="Calibri"/>
                <a:ea typeface="Calibri"/>
                <a:cs typeface="Calibri"/>
                <a:sym typeface="Calibri"/>
              </a:rPr>
              <a:t>st</a:t>
            </a:r>
            <a:r>
              <a:rPr lang="en-US" sz="2800" b="1" i="0" u="none" strike="noStrike" cap="none">
                <a:solidFill>
                  <a:srgbClr val="FFFF00"/>
                </a:solidFill>
                <a:latin typeface="Calibri"/>
                <a:ea typeface="Calibri"/>
                <a:cs typeface="Calibri"/>
                <a:sym typeface="Calibri"/>
              </a:rPr>
              <a:t> </a:t>
            </a:r>
            <a:r>
              <a:rPr lang="en-US" sz="2800" b="0" i="0" u="none" strike="noStrike" cap="none">
                <a:solidFill>
                  <a:schemeClr val="lt1"/>
                </a:solidFill>
                <a:latin typeface="Calibri"/>
                <a:ea typeface="Calibri"/>
                <a:cs typeface="Calibri"/>
                <a:sym typeface="Calibri"/>
              </a:rPr>
              <a:t>of the current school year</a:t>
            </a:r>
            <a:endParaRPr/>
          </a:p>
          <a:p>
            <a:pPr marL="0" marR="0" lvl="0" indent="0" algn="l" rtl="0">
              <a:lnSpc>
                <a:spcPct val="80000"/>
              </a:lnSpc>
              <a:spcBef>
                <a:spcPts val="560"/>
              </a:spcBef>
              <a:spcAft>
                <a:spcPts val="0"/>
              </a:spcAft>
              <a:buClr>
                <a:schemeClr val="hlink"/>
              </a:buClr>
              <a:buSzPts val="700"/>
              <a:buFont typeface="Noto Sans Symbols"/>
              <a:buNone/>
            </a:pPr>
            <a:endParaRPr sz="2800" b="0" i="0" u="none" strike="noStrike" cap="none">
              <a:solidFill>
                <a:schemeClr val="lt1"/>
              </a:solidFill>
              <a:latin typeface="Calibri"/>
              <a:ea typeface="Calibri"/>
              <a:cs typeface="Calibri"/>
              <a:sym typeface="Calibri"/>
            </a:endParaRPr>
          </a:p>
          <a:p>
            <a:pPr marL="342900" marR="0" lvl="0" indent="-342900" algn="l" rtl="0">
              <a:lnSpc>
                <a:spcPct val="80000"/>
              </a:lnSpc>
              <a:spcBef>
                <a:spcPts val="560"/>
              </a:spcBef>
              <a:spcAft>
                <a:spcPts val="0"/>
              </a:spcAft>
              <a:buClr>
                <a:schemeClr val="hlink"/>
              </a:buClr>
              <a:buSzPts val="1820"/>
              <a:buFont typeface="Arial"/>
              <a:buChar char="•"/>
            </a:pPr>
            <a:r>
              <a:rPr lang="en-US" sz="2800" b="0" i="0" u="none" strike="noStrike" cap="none">
                <a:solidFill>
                  <a:schemeClr val="lt1"/>
                </a:solidFill>
                <a:latin typeface="Calibri"/>
                <a:ea typeface="Calibri"/>
                <a:cs typeface="Calibri"/>
                <a:sym typeface="Calibri"/>
              </a:rPr>
              <a:t>Once a student is referred for services, the RTG works to create a portfolio with </a:t>
            </a:r>
            <a:r>
              <a:rPr lang="en-US" sz="2800" b="0" i="1" u="none" strike="noStrike" cap="none">
                <a:solidFill>
                  <a:srgbClr val="FFFF00"/>
                </a:solidFill>
                <a:latin typeface="Calibri"/>
                <a:ea typeface="Calibri"/>
                <a:cs typeface="Calibri"/>
                <a:sym typeface="Calibri"/>
              </a:rPr>
              <a:t>four main components for a  holistic case study approach.</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7"/>
          <p:cNvSpPr txBox="1">
            <a:spLocks noGrp="1"/>
          </p:cNvSpPr>
          <p:nvPr>
            <p:ph type="title"/>
          </p:nvPr>
        </p:nvSpPr>
        <p:spPr>
          <a:xfrm>
            <a:off x="822325" y="228600"/>
            <a:ext cx="7543800" cy="1219199"/>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990"/>
              <a:buFont typeface="Tahoma"/>
              <a:buNone/>
            </a:pPr>
            <a:r>
              <a:rPr lang="en-US" sz="3959" b="1" i="0" u="none" strike="noStrike" cap="none">
                <a:solidFill>
                  <a:srgbClr val="FFFF00"/>
                </a:solidFill>
                <a:latin typeface="Tahoma"/>
                <a:ea typeface="Tahoma"/>
                <a:cs typeface="Tahoma"/>
                <a:sym typeface="Tahoma"/>
              </a:rPr>
              <a:t>1. Nationally-normed assessments</a:t>
            </a:r>
            <a:endParaRPr/>
          </a:p>
        </p:txBody>
      </p:sp>
      <p:sp>
        <p:nvSpPr>
          <p:cNvPr id="425" name="Google Shape;425;p57"/>
          <p:cNvSpPr txBox="1">
            <a:spLocks noGrp="1"/>
          </p:cNvSpPr>
          <p:nvPr>
            <p:ph type="body" idx="1"/>
          </p:nvPr>
        </p:nvSpPr>
        <p:spPr>
          <a:xfrm>
            <a:off x="822325" y="1676400"/>
            <a:ext cx="7543800" cy="4251324"/>
          </a:xfrm>
          <a:prstGeom prst="rect">
            <a:avLst/>
          </a:prstGeom>
          <a:noFill/>
          <a:ln>
            <a:noFill/>
          </a:ln>
        </p:spPr>
        <p:txBody>
          <a:bodyPr spcFirstLastPara="1" wrap="square" lIns="91425" tIns="45700" rIns="91425" bIns="45700" anchor="t" anchorCtr="0">
            <a:noAutofit/>
          </a:bodyPr>
          <a:lstStyle/>
          <a:p>
            <a:pPr marL="742950" marR="0" lvl="1" indent="-285750" algn="l" rtl="0">
              <a:lnSpc>
                <a:spcPct val="70000"/>
              </a:lnSpc>
              <a:spcBef>
                <a:spcPts val="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Grade 2 students, and new-to-APS 3</a:t>
            </a:r>
            <a:r>
              <a:rPr lang="en-US" sz="2800" b="0" i="0" u="none" strike="noStrike" cap="none" baseline="30000">
                <a:solidFill>
                  <a:schemeClr val="lt1"/>
                </a:solidFill>
                <a:latin typeface="Calibri"/>
                <a:ea typeface="Calibri"/>
                <a:cs typeface="Calibri"/>
                <a:sym typeface="Calibri"/>
              </a:rPr>
              <a:t>rd</a:t>
            </a:r>
            <a:r>
              <a:rPr lang="en-US" sz="2800" b="0" i="0" u="none" strike="noStrike" cap="none">
                <a:solidFill>
                  <a:schemeClr val="lt1"/>
                </a:solidFill>
                <a:latin typeface="Calibri"/>
                <a:ea typeface="Calibri"/>
                <a:cs typeface="Calibri"/>
                <a:sym typeface="Calibri"/>
              </a:rPr>
              <a:t> graders, take the Naglieri Nonverbal Ability Test (NNAT-2)</a:t>
            </a:r>
            <a:endParaRPr/>
          </a:p>
          <a:p>
            <a:pPr marL="742950" marR="0" lvl="1" indent="-285750" algn="l" rtl="0">
              <a:lnSpc>
                <a:spcPct val="70000"/>
              </a:lnSpc>
              <a:spcBef>
                <a:spcPts val="560"/>
              </a:spcBef>
              <a:spcAft>
                <a:spcPts val="0"/>
              </a:spcAft>
              <a:buClr>
                <a:schemeClr val="folHlink"/>
              </a:buClr>
              <a:buSzPts val="700"/>
              <a:buFont typeface="Noto Sans Symbols"/>
              <a:buNone/>
            </a:pPr>
            <a:endParaRPr sz="2800" b="0" i="0" u="none" strike="noStrike" cap="none">
              <a:solidFill>
                <a:schemeClr val="lt1"/>
              </a:solidFill>
              <a:latin typeface="Calibri"/>
              <a:ea typeface="Calibri"/>
              <a:cs typeface="Calibri"/>
              <a:sym typeface="Calibri"/>
            </a:endParaRPr>
          </a:p>
          <a:p>
            <a:pPr marL="742950" marR="0" lvl="1" indent="-285750" algn="l" rtl="0">
              <a:lnSpc>
                <a:spcPct val="7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Grade 4 students, and new-to-APS 5</a:t>
            </a:r>
            <a:r>
              <a:rPr lang="en-US" sz="2800" b="0" i="0" u="none" strike="noStrike" cap="none" baseline="30000">
                <a:solidFill>
                  <a:schemeClr val="lt1"/>
                </a:solidFill>
                <a:latin typeface="Calibri"/>
                <a:ea typeface="Calibri"/>
                <a:cs typeface="Calibri"/>
                <a:sym typeface="Calibri"/>
              </a:rPr>
              <a:t>th</a:t>
            </a:r>
            <a:r>
              <a:rPr lang="en-US" sz="2800" b="0" i="0" u="none" strike="noStrike" cap="none">
                <a:solidFill>
                  <a:schemeClr val="lt1"/>
                </a:solidFill>
                <a:latin typeface="Calibri"/>
                <a:ea typeface="Calibri"/>
                <a:cs typeface="Calibri"/>
                <a:sym typeface="Calibri"/>
              </a:rPr>
              <a:t> graders, take the Cognitive Abilities Test (CogAT)</a:t>
            </a:r>
            <a:endParaRPr/>
          </a:p>
          <a:p>
            <a:pPr marL="742950" marR="0" lvl="1" indent="-285750" algn="l" rtl="0">
              <a:lnSpc>
                <a:spcPct val="70000"/>
              </a:lnSpc>
              <a:spcBef>
                <a:spcPts val="560"/>
              </a:spcBef>
              <a:spcAft>
                <a:spcPts val="0"/>
              </a:spcAft>
              <a:buClr>
                <a:schemeClr val="folHlink"/>
              </a:buClr>
              <a:buSzPts val="700"/>
              <a:buFont typeface="Noto Sans Symbols"/>
              <a:buNone/>
            </a:pPr>
            <a:endParaRPr sz="2800" b="0" i="0" u="none" strike="noStrike" cap="none">
              <a:solidFill>
                <a:schemeClr val="lt1"/>
              </a:solidFill>
              <a:latin typeface="Calibri"/>
              <a:ea typeface="Calibri"/>
              <a:cs typeface="Calibri"/>
              <a:sym typeface="Calibri"/>
            </a:endParaRPr>
          </a:p>
          <a:p>
            <a:pPr marL="742950" marR="0" lvl="1" indent="-285750" algn="l" rtl="0">
              <a:lnSpc>
                <a:spcPct val="7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Other tests may be included such as the WISC, Kaufman-Brief Intelligence Test (KBIT)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8"/>
          <p:cNvSpPr txBox="1">
            <a:spLocks noGrp="1"/>
          </p:cNvSpPr>
          <p:nvPr>
            <p:ph type="title"/>
          </p:nvPr>
        </p:nvSpPr>
        <p:spPr>
          <a:xfrm>
            <a:off x="822325" y="152400"/>
            <a:ext cx="7543800" cy="1371599"/>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1" i="0" u="none" strike="noStrike" cap="none">
                <a:solidFill>
                  <a:srgbClr val="FFFF00"/>
                </a:solidFill>
                <a:latin typeface="Tahoma"/>
                <a:ea typeface="Tahoma"/>
                <a:cs typeface="Tahoma"/>
                <a:sym typeface="Tahoma"/>
              </a:rPr>
              <a:t>2. School-based Achievement</a:t>
            </a:r>
            <a:endParaRPr/>
          </a:p>
        </p:txBody>
      </p:sp>
      <p:sp>
        <p:nvSpPr>
          <p:cNvPr id="432" name="Google Shape;432;p58"/>
          <p:cNvSpPr txBox="1">
            <a:spLocks noGrp="1"/>
          </p:cNvSpPr>
          <p:nvPr>
            <p:ph type="body" idx="1"/>
          </p:nvPr>
        </p:nvSpPr>
        <p:spPr>
          <a:xfrm>
            <a:off x="822325" y="1905000"/>
            <a:ext cx="7543800" cy="4267199"/>
          </a:xfrm>
          <a:prstGeom prst="rect">
            <a:avLst/>
          </a:prstGeom>
          <a:noFill/>
          <a:ln>
            <a:noFill/>
          </a:ln>
        </p:spPr>
        <p:txBody>
          <a:bodyPr spcFirstLastPara="1" wrap="square" lIns="91425" tIns="45700" rIns="91425" bIns="45700" anchor="t" anchorCtr="0">
            <a:noAutofit/>
          </a:bodyPr>
          <a:lstStyle/>
          <a:p>
            <a:pPr marL="742950" marR="0" lvl="1" indent="-285750" algn="l" rtl="0">
              <a:lnSpc>
                <a:spcPct val="80000"/>
              </a:lnSpc>
              <a:spcBef>
                <a:spcPts val="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County Level: </a:t>
            </a:r>
            <a:br>
              <a:rPr lang="en-US" sz="2800" b="0" i="0" u="none" strike="noStrike" cap="none">
                <a:solidFill>
                  <a:schemeClr val="lt1"/>
                </a:solidFill>
                <a:latin typeface="Calibri"/>
                <a:ea typeface="Calibri"/>
                <a:cs typeface="Calibri"/>
                <a:sym typeface="Calibri"/>
              </a:rPr>
            </a:br>
            <a:r>
              <a:rPr lang="en-US" sz="2800" b="0" i="0" u="none" strike="noStrike" cap="none">
                <a:solidFill>
                  <a:schemeClr val="lt1"/>
                </a:solidFill>
                <a:latin typeface="Calibri"/>
                <a:ea typeface="Calibri"/>
                <a:cs typeface="Calibri"/>
                <a:sym typeface="Calibri"/>
              </a:rPr>
              <a:t>SOLs, Interactive Achievement Tests and SRI</a:t>
            </a:r>
            <a:endParaRPr/>
          </a:p>
          <a:p>
            <a:pPr marL="742950" marR="0" lvl="1" indent="-285750" algn="l" rtl="0">
              <a:lnSpc>
                <a:spcPct val="80000"/>
              </a:lnSpc>
              <a:spcBef>
                <a:spcPts val="560"/>
              </a:spcBef>
              <a:spcAft>
                <a:spcPts val="0"/>
              </a:spcAft>
              <a:buClr>
                <a:schemeClr val="folHlink"/>
              </a:buClr>
              <a:buSzPts val="700"/>
              <a:buFont typeface="Noto Sans Symbols"/>
              <a:buNone/>
            </a:pPr>
            <a:endParaRPr sz="2800" b="0" i="0" u="none" strike="noStrike" cap="none">
              <a:solidFill>
                <a:schemeClr val="lt1"/>
              </a:solidFill>
              <a:latin typeface="Calibri"/>
              <a:ea typeface="Calibri"/>
              <a:cs typeface="Calibri"/>
              <a:sym typeface="Calibri"/>
            </a:endParaRPr>
          </a:p>
          <a:p>
            <a:pPr marL="742950" marR="0" lvl="1" indent="-285750" algn="l" rtl="0">
              <a:lnSpc>
                <a:spcPct val="8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School Level:</a:t>
            </a:r>
            <a:br>
              <a:rPr lang="en-US" sz="2800" b="0" i="0" u="none" strike="noStrike" cap="none">
                <a:solidFill>
                  <a:schemeClr val="lt1"/>
                </a:solidFill>
                <a:latin typeface="Calibri"/>
                <a:ea typeface="Calibri"/>
                <a:cs typeface="Calibri"/>
                <a:sym typeface="Calibri"/>
              </a:rPr>
            </a:br>
            <a:r>
              <a:rPr lang="en-US" sz="2800" b="0" i="0" u="none" strike="noStrike" cap="none">
                <a:solidFill>
                  <a:schemeClr val="lt1"/>
                </a:solidFill>
                <a:latin typeface="Calibri"/>
                <a:ea typeface="Calibri"/>
                <a:cs typeface="Calibri"/>
                <a:sym typeface="Calibri"/>
              </a:rPr>
              <a:t>Ongoing formative and summative assessments</a:t>
            </a:r>
            <a:endParaRPr/>
          </a:p>
          <a:p>
            <a:pPr marL="742950" marR="0" lvl="1" indent="-285750" algn="l" rtl="0">
              <a:lnSpc>
                <a:spcPct val="80000"/>
              </a:lnSpc>
              <a:spcBef>
                <a:spcPts val="560"/>
              </a:spcBef>
              <a:spcAft>
                <a:spcPts val="0"/>
              </a:spcAft>
              <a:buClr>
                <a:schemeClr val="folHlink"/>
              </a:buClr>
              <a:buSzPts val="700"/>
              <a:buFont typeface="Noto Sans Symbols"/>
              <a:buNone/>
            </a:pPr>
            <a:endParaRPr sz="2800" b="0" i="0" u="none" strike="noStrike" cap="none">
              <a:solidFill>
                <a:schemeClr val="lt1"/>
              </a:solidFill>
              <a:latin typeface="Calibri"/>
              <a:ea typeface="Calibri"/>
              <a:cs typeface="Calibri"/>
              <a:sym typeface="Calibri"/>
            </a:endParaRPr>
          </a:p>
          <a:p>
            <a:pPr marL="742950" marR="0" lvl="1" indent="-285750" algn="l" rtl="0">
              <a:lnSpc>
                <a:spcPct val="8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Individual Level:</a:t>
            </a:r>
            <a:br>
              <a:rPr lang="en-US" sz="2800" b="0" i="0" u="none" strike="noStrike" cap="none">
                <a:solidFill>
                  <a:schemeClr val="lt1"/>
                </a:solidFill>
                <a:latin typeface="Calibri"/>
                <a:ea typeface="Calibri"/>
                <a:cs typeface="Calibri"/>
                <a:sym typeface="Calibri"/>
              </a:rPr>
            </a:br>
            <a:r>
              <a:rPr lang="en-US" sz="2800" b="0" i="0" u="none" strike="noStrike" cap="none">
                <a:solidFill>
                  <a:schemeClr val="lt1"/>
                </a:solidFill>
                <a:latin typeface="Calibri"/>
                <a:ea typeface="Calibri"/>
                <a:cs typeface="Calibri"/>
                <a:sym typeface="Calibri"/>
              </a:rPr>
              <a:t>Honors or distinctions (ex. VJAS, History Day, Continental Math League, Reflections Contest, etc).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9"/>
          <p:cNvSpPr txBox="1">
            <a:spLocks noGrp="1"/>
          </p:cNvSpPr>
          <p:nvPr>
            <p:ph type="title"/>
          </p:nvPr>
        </p:nvSpPr>
        <p:spPr>
          <a:xfrm>
            <a:off x="838200" y="381000"/>
            <a:ext cx="7543800" cy="1143000"/>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000"/>
              <a:buFont typeface="Tahoma"/>
              <a:buNone/>
            </a:pPr>
            <a:r>
              <a:rPr lang="en-US" sz="4000" b="1" i="0" u="none" strike="noStrike" cap="none">
                <a:solidFill>
                  <a:srgbClr val="FFFF00"/>
                </a:solidFill>
                <a:latin typeface="Tahoma"/>
                <a:ea typeface="Tahoma"/>
                <a:cs typeface="Tahoma"/>
                <a:sym typeface="Tahoma"/>
              </a:rPr>
              <a:t>3. Student Behaviors/Characteristics</a:t>
            </a:r>
            <a:endParaRPr/>
          </a:p>
        </p:txBody>
      </p:sp>
      <p:sp>
        <p:nvSpPr>
          <p:cNvPr id="439" name="Google Shape;439;p59"/>
          <p:cNvSpPr txBox="1">
            <a:spLocks noGrp="1"/>
          </p:cNvSpPr>
          <p:nvPr>
            <p:ph type="body" idx="1"/>
          </p:nvPr>
        </p:nvSpPr>
        <p:spPr>
          <a:xfrm>
            <a:off x="822325" y="1752600"/>
            <a:ext cx="7543800" cy="4495800"/>
          </a:xfrm>
          <a:prstGeom prst="rect">
            <a:avLst/>
          </a:prstGeom>
          <a:noFill/>
          <a:ln>
            <a:noFill/>
          </a:ln>
        </p:spPr>
        <p:txBody>
          <a:bodyPr spcFirstLastPara="1" wrap="square" lIns="91425" tIns="45700" rIns="91425" bIns="45700" anchor="t" anchorCtr="0">
            <a:noAutofit/>
          </a:bodyPr>
          <a:lstStyle/>
          <a:p>
            <a:pPr marL="742950" marR="0" lvl="1" indent="-285750" algn="l" rtl="0">
              <a:lnSpc>
                <a:spcPct val="80000"/>
              </a:lnSpc>
              <a:spcBef>
                <a:spcPts val="0"/>
              </a:spcBef>
              <a:spcAft>
                <a:spcPts val="0"/>
              </a:spcAft>
              <a:buClr>
                <a:schemeClr val="folHlink"/>
              </a:buClr>
              <a:buSzPts val="2080"/>
              <a:buFont typeface="Noto Sans Symbols"/>
              <a:buChar char="■"/>
            </a:pPr>
            <a:r>
              <a:rPr lang="en-US" sz="3200" b="0" i="0" u="none" strike="noStrike" cap="none">
                <a:solidFill>
                  <a:schemeClr val="lt1"/>
                </a:solidFill>
                <a:latin typeface="Calibri"/>
                <a:ea typeface="Calibri"/>
                <a:cs typeface="Calibri"/>
                <a:sym typeface="Calibri"/>
              </a:rPr>
              <a:t>Local screening committee completes a Gifted Behavior Commentary (GBC) </a:t>
            </a:r>
            <a:endParaRPr/>
          </a:p>
          <a:p>
            <a:pPr marL="1143000" marR="0" lvl="2" indent="-228600" algn="l" rtl="0">
              <a:lnSpc>
                <a:spcPct val="80000"/>
              </a:lnSpc>
              <a:spcBef>
                <a:spcPts val="480"/>
              </a:spcBef>
              <a:spcAft>
                <a:spcPts val="0"/>
              </a:spcAft>
              <a:buClr>
                <a:schemeClr val="hlink"/>
              </a:buClr>
              <a:buSzPts val="1560"/>
              <a:buFont typeface="Noto Sans Symbols"/>
              <a:buChar char="■"/>
            </a:pPr>
            <a:r>
              <a:rPr lang="en-US" sz="2400" b="0" i="0" u="none" strike="noStrike" cap="none">
                <a:solidFill>
                  <a:schemeClr val="lt1"/>
                </a:solidFill>
                <a:latin typeface="Calibri"/>
                <a:ea typeface="Calibri"/>
                <a:cs typeface="Calibri"/>
                <a:sym typeface="Calibri"/>
              </a:rPr>
              <a:t>Documents gifted characteristics and behaviors observed in a variety of settings across four categories </a:t>
            </a:r>
            <a:br>
              <a:rPr lang="en-US" sz="2400" b="0" i="0" u="none" strike="noStrike" cap="none">
                <a:solidFill>
                  <a:schemeClr val="lt1"/>
                </a:solidFill>
                <a:latin typeface="Calibri"/>
                <a:ea typeface="Calibri"/>
                <a:cs typeface="Calibri"/>
                <a:sym typeface="Calibri"/>
              </a:rPr>
            </a:br>
            <a:endParaRPr sz="2400" b="0" i="0" u="none" strike="noStrike" cap="none">
              <a:solidFill>
                <a:schemeClr val="lt1"/>
              </a:solidFill>
              <a:latin typeface="Calibri"/>
              <a:ea typeface="Calibri"/>
              <a:cs typeface="Calibri"/>
              <a:sym typeface="Calibri"/>
            </a:endParaRPr>
          </a:p>
          <a:p>
            <a:pPr marL="742950" marR="0" lvl="1" indent="-285750" algn="l" rtl="0">
              <a:lnSpc>
                <a:spcPct val="80000"/>
              </a:lnSpc>
              <a:spcBef>
                <a:spcPts val="640"/>
              </a:spcBef>
              <a:spcAft>
                <a:spcPts val="0"/>
              </a:spcAft>
              <a:buClr>
                <a:schemeClr val="folHlink"/>
              </a:buClr>
              <a:buSzPts val="2080"/>
              <a:buFont typeface="Noto Sans Symbols"/>
              <a:buChar char="■"/>
            </a:pPr>
            <a:r>
              <a:rPr lang="en-US" sz="3200" b="0" i="0" u="none" strike="noStrike" cap="none">
                <a:solidFill>
                  <a:schemeClr val="lt1"/>
                </a:solidFill>
                <a:latin typeface="Calibri"/>
                <a:ea typeface="Calibri"/>
                <a:cs typeface="Calibri"/>
                <a:sym typeface="Calibri"/>
              </a:rPr>
              <a:t>Parent Information Sheet</a:t>
            </a:r>
            <a:endParaRPr/>
          </a:p>
          <a:p>
            <a:pPr marL="1143000" marR="0" lvl="2" indent="-228600" algn="l" rtl="0">
              <a:lnSpc>
                <a:spcPct val="80000"/>
              </a:lnSpc>
              <a:spcBef>
                <a:spcPts val="480"/>
              </a:spcBef>
              <a:spcAft>
                <a:spcPts val="0"/>
              </a:spcAft>
              <a:buClr>
                <a:schemeClr val="hlink"/>
              </a:buClr>
              <a:buSzPts val="1560"/>
              <a:buFont typeface="Noto Sans Symbols"/>
              <a:buChar char="■"/>
            </a:pPr>
            <a:r>
              <a:rPr lang="en-US" sz="2400" b="0" i="0" u="none" strike="noStrike" cap="none">
                <a:solidFill>
                  <a:schemeClr val="lt1"/>
                </a:solidFill>
                <a:latin typeface="Calibri"/>
                <a:ea typeface="Calibri"/>
                <a:cs typeface="Calibri"/>
                <a:sym typeface="Calibri"/>
              </a:rPr>
              <a:t>Documents gifted characteristics and behaviors observed in a variety of settings across four categories </a:t>
            </a:r>
            <a:endParaRPr/>
          </a:p>
          <a:p>
            <a:pPr marL="1143000" marR="0" lvl="2" indent="-228600" algn="l" rtl="0">
              <a:lnSpc>
                <a:spcPct val="80000"/>
              </a:lnSpc>
              <a:spcBef>
                <a:spcPts val="480"/>
              </a:spcBef>
              <a:spcAft>
                <a:spcPts val="0"/>
              </a:spcAft>
              <a:buClr>
                <a:schemeClr val="hlink"/>
              </a:buClr>
              <a:buSzPts val="1560"/>
              <a:buFont typeface="Noto Sans Symbols"/>
              <a:buChar char="■"/>
            </a:pPr>
            <a:r>
              <a:rPr lang="en-US" sz="2400" b="0" i="0" u="none" strike="noStrike" cap="none">
                <a:solidFill>
                  <a:schemeClr val="lt1"/>
                </a:solidFill>
                <a:latin typeface="Calibri"/>
                <a:ea typeface="Calibri"/>
                <a:cs typeface="Calibri"/>
                <a:sym typeface="Calibri"/>
              </a:rPr>
              <a:t>Provides an opportunity for parents to share examples that the school team may not have had an opportunity to observe during the school day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0"/>
          <p:cNvSpPr txBox="1">
            <a:spLocks noGrp="1"/>
          </p:cNvSpPr>
          <p:nvPr>
            <p:ph type="title"/>
          </p:nvPr>
        </p:nvSpPr>
        <p:spPr>
          <a:xfrm>
            <a:off x="381000" y="152400"/>
            <a:ext cx="8534399" cy="762000"/>
          </a:xfrm>
          <a:prstGeom prst="rect">
            <a:avLst/>
          </a:prstGeom>
          <a:noFill/>
          <a:ln w="9525" cap="flat" cmpd="sng">
            <a:solidFill>
              <a:srgbClr val="FFFF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3A3A3"/>
              </a:buClr>
              <a:buSzPts val="810"/>
              <a:buFont typeface="Noto Sans Symbols"/>
              <a:buNone/>
            </a:pPr>
            <a:r>
              <a:rPr lang="en-US" sz="3240" b="0" i="0" u="none" strike="noStrike" cap="none">
                <a:solidFill>
                  <a:srgbClr val="A3A3A3"/>
                </a:solidFill>
                <a:latin typeface="Tahoma"/>
                <a:ea typeface="Tahoma"/>
                <a:cs typeface="Tahoma"/>
                <a:sym typeface="Tahoma"/>
              </a:rPr>
              <a:t>       </a:t>
            </a:r>
            <a:br>
              <a:rPr lang="en-US" sz="3240" b="0" i="0" u="none" strike="noStrike" cap="none">
                <a:solidFill>
                  <a:srgbClr val="A3A3A3"/>
                </a:solidFill>
                <a:latin typeface="Tahoma"/>
                <a:ea typeface="Tahoma"/>
                <a:cs typeface="Tahoma"/>
                <a:sym typeface="Tahoma"/>
              </a:rPr>
            </a:br>
            <a:r>
              <a:rPr lang="en-US" sz="3240" b="0" i="0" u="none" strike="noStrike" cap="none">
                <a:solidFill>
                  <a:srgbClr val="FFFF00"/>
                </a:solidFill>
                <a:latin typeface="Tahoma"/>
                <a:ea typeface="Tahoma"/>
                <a:cs typeface="Tahoma"/>
                <a:sym typeface="Tahoma"/>
              </a:rPr>
              <a:t>Gifted Behaviors Commentary (GBC)</a:t>
            </a:r>
            <a:br>
              <a:rPr lang="en-US" sz="3240" b="0" i="0" u="none" strike="noStrike" cap="none">
                <a:solidFill>
                  <a:srgbClr val="FFFF00"/>
                </a:solidFill>
                <a:latin typeface="Tahoma"/>
                <a:ea typeface="Tahoma"/>
                <a:cs typeface="Tahoma"/>
                <a:sym typeface="Tahoma"/>
              </a:rPr>
            </a:br>
            <a:endParaRPr sz="3240" b="0" i="0" u="none" strike="noStrike" cap="none">
              <a:solidFill>
                <a:srgbClr val="FFFF00"/>
              </a:solidFill>
              <a:latin typeface="Tahoma"/>
              <a:ea typeface="Tahoma"/>
              <a:cs typeface="Tahoma"/>
              <a:sym typeface="Tahoma"/>
            </a:endParaRPr>
          </a:p>
        </p:txBody>
      </p:sp>
      <p:grpSp>
        <p:nvGrpSpPr>
          <p:cNvPr id="446" name="Google Shape;446;p60"/>
          <p:cNvGrpSpPr/>
          <p:nvPr/>
        </p:nvGrpSpPr>
        <p:grpSpPr>
          <a:xfrm>
            <a:off x="601883" y="1144934"/>
            <a:ext cx="8075471" cy="5025329"/>
            <a:chOff x="68483" y="1934"/>
            <a:chExt cx="8075471" cy="5025329"/>
          </a:xfrm>
        </p:grpSpPr>
        <p:sp>
          <p:nvSpPr>
            <p:cNvPr id="447" name="Google Shape;447;p60"/>
            <p:cNvSpPr/>
            <p:nvPr/>
          </p:nvSpPr>
          <p:spPr>
            <a:xfrm rot="5400000">
              <a:off x="4871208" y="-2123298"/>
              <a:ext cx="967530" cy="5459881"/>
            </a:xfrm>
            <a:prstGeom prst="round2SameRect">
              <a:avLst>
                <a:gd name="adj1" fmla="val 16667"/>
                <a:gd name="adj2" fmla="val 0"/>
              </a:avLst>
            </a:prstGeom>
            <a:solidFill>
              <a:srgbClr val="E2ECEC">
                <a:alpha val="89019"/>
              </a:srgbClr>
            </a:solidFill>
            <a:ln w="25400" cap="flat" cmpd="sng">
              <a:solidFill>
                <a:srgbClr val="E2ECEC">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60"/>
            <p:cNvSpPr txBox="1"/>
            <p:nvPr/>
          </p:nvSpPr>
          <p:spPr>
            <a:xfrm>
              <a:off x="2625034" y="170106"/>
              <a:ext cx="5412649" cy="873068"/>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lt1"/>
                </a:buClr>
                <a:buSzPts val="1500"/>
                <a:buFont typeface="Tahoma"/>
                <a:buChar char="•"/>
              </a:pPr>
              <a:r>
                <a:rPr lang="en-US" sz="1500" b="0" i="0" u="none" strike="noStrike" cap="none">
                  <a:solidFill>
                    <a:srgbClr val="001933"/>
                  </a:solidFill>
                  <a:latin typeface="Tahoma"/>
                  <a:ea typeface="Tahoma"/>
                  <a:cs typeface="Tahoma"/>
                  <a:sym typeface="Tahoma"/>
                </a:rPr>
                <a:t>Is highly reflective and/or sensitive to his/her environment</a:t>
              </a:r>
              <a:endParaRPr/>
            </a:p>
            <a:p>
              <a:pPr marL="114300" marR="0" lvl="1" indent="-114300" algn="l" rtl="0">
                <a:lnSpc>
                  <a:spcPct val="90000"/>
                </a:lnSpc>
                <a:spcBef>
                  <a:spcPts val="210"/>
                </a:spcBef>
                <a:spcAft>
                  <a:spcPts val="0"/>
                </a:spcAft>
                <a:buClr>
                  <a:schemeClr val="lt1"/>
                </a:buClr>
                <a:buSzPts val="1500"/>
                <a:buFont typeface="Tahoma"/>
                <a:buChar char="•"/>
              </a:pPr>
              <a:r>
                <a:rPr lang="en-US" sz="1500" b="0" i="0" u="none" strike="noStrike" cap="none">
                  <a:solidFill>
                    <a:srgbClr val="001933"/>
                  </a:solidFill>
                  <a:latin typeface="Tahoma"/>
                  <a:ea typeface="Tahoma"/>
                  <a:cs typeface="Tahoma"/>
                  <a:sym typeface="Tahoma"/>
                </a:rPr>
                <a:t>Readily learns and adapts to new cultures </a:t>
              </a:r>
              <a:endParaRPr/>
            </a:p>
            <a:p>
              <a:pPr marL="114300" marR="0" lvl="1" indent="-114300" algn="l" rtl="0">
                <a:lnSpc>
                  <a:spcPct val="90000"/>
                </a:lnSpc>
                <a:spcBef>
                  <a:spcPts val="210"/>
                </a:spcBef>
                <a:spcAft>
                  <a:spcPts val="0"/>
                </a:spcAft>
                <a:buClr>
                  <a:schemeClr val="lt1"/>
                </a:buClr>
                <a:buSzPts val="1500"/>
                <a:buFont typeface="Tahoma"/>
                <a:buChar char="•"/>
              </a:pPr>
              <a:r>
                <a:rPr lang="en-US" sz="1500" b="0" i="0" u="none" strike="noStrike" cap="none">
                  <a:solidFill>
                    <a:srgbClr val="001933"/>
                  </a:solidFill>
                  <a:latin typeface="Tahoma"/>
                  <a:ea typeface="Tahoma"/>
                  <a:cs typeface="Tahoma"/>
                  <a:sym typeface="Tahoma"/>
                </a:rPr>
                <a:t>Is acquiring language at a rapid pace </a:t>
              </a:r>
              <a:endParaRPr/>
            </a:p>
          </p:txBody>
        </p:sp>
        <p:sp>
          <p:nvSpPr>
            <p:cNvPr id="449" name="Google Shape;449;p60"/>
            <p:cNvSpPr/>
            <p:nvPr/>
          </p:nvSpPr>
          <p:spPr>
            <a:xfrm>
              <a:off x="68483" y="1934"/>
              <a:ext cx="2556550" cy="1209414"/>
            </a:xfrm>
            <a:prstGeom prst="roundRect">
              <a:avLst>
                <a:gd name="adj" fmla="val 16667"/>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60"/>
            <p:cNvSpPr txBox="1"/>
            <p:nvPr/>
          </p:nvSpPr>
          <p:spPr>
            <a:xfrm>
              <a:off x="127521" y="60972"/>
              <a:ext cx="2438472" cy="1091336"/>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Clr>
                  <a:schemeClr val="lt1"/>
                </a:buClr>
                <a:buSzPts val="525"/>
                <a:buFont typeface="Tahoma"/>
                <a:buNone/>
              </a:pPr>
              <a:r>
                <a:rPr lang="en-US" sz="2100" b="0" i="0" u="none" strike="noStrike" cap="none">
                  <a:solidFill>
                    <a:srgbClr val="001933"/>
                  </a:solidFill>
                  <a:latin typeface="Tahoma"/>
                  <a:ea typeface="Tahoma"/>
                  <a:cs typeface="Tahoma"/>
                  <a:sym typeface="Tahoma"/>
                </a:rPr>
                <a:t>Exceptional ability to learn</a:t>
              </a:r>
              <a:endParaRPr/>
            </a:p>
          </p:txBody>
        </p:sp>
        <p:sp>
          <p:nvSpPr>
            <p:cNvPr id="451" name="Google Shape;451;p60"/>
            <p:cNvSpPr/>
            <p:nvPr/>
          </p:nvSpPr>
          <p:spPr>
            <a:xfrm rot="5400000">
              <a:off x="4793099" y="-853412"/>
              <a:ext cx="1123749" cy="5459881"/>
            </a:xfrm>
            <a:prstGeom prst="round2SameRect">
              <a:avLst>
                <a:gd name="adj1" fmla="val 16667"/>
                <a:gd name="adj2" fmla="val 0"/>
              </a:avLst>
            </a:prstGeom>
            <a:solidFill>
              <a:srgbClr val="DAE1E5">
                <a:alpha val="89019"/>
              </a:srgbClr>
            </a:solidFill>
            <a:ln w="25400" cap="flat" cmpd="sng">
              <a:solidFill>
                <a:srgbClr val="DAE1E5">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60"/>
            <p:cNvSpPr txBox="1"/>
            <p:nvPr/>
          </p:nvSpPr>
          <p:spPr>
            <a:xfrm>
              <a:off x="2684070" y="1224587"/>
              <a:ext cx="5459884" cy="1213816"/>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chemeClr val="lt1"/>
                </a:buClr>
                <a:buSzPts val="1500"/>
                <a:buFont typeface="Tahoma"/>
                <a:buChar char="•"/>
              </a:pPr>
              <a:r>
                <a:rPr lang="en-US" sz="1500" b="0" i="0" u="none" strike="noStrike" cap="none">
                  <a:solidFill>
                    <a:srgbClr val="001933"/>
                  </a:solidFill>
                  <a:latin typeface="Tahoma"/>
                  <a:ea typeface="Tahoma"/>
                  <a:cs typeface="Tahoma"/>
                  <a:sym typeface="Tahoma"/>
                </a:rPr>
                <a:t>Uses and interprets advanced symbol systems in academics, visual arts, and/or performing arts </a:t>
              </a:r>
              <a:endParaRPr/>
            </a:p>
            <a:p>
              <a:pPr marL="114300" marR="0" lvl="1" indent="-114300" algn="l" rtl="0">
                <a:lnSpc>
                  <a:spcPct val="90000"/>
                </a:lnSpc>
                <a:spcBef>
                  <a:spcPts val="210"/>
                </a:spcBef>
                <a:spcAft>
                  <a:spcPts val="0"/>
                </a:spcAft>
                <a:buClr>
                  <a:schemeClr val="lt1"/>
                </a:buClr>
                <a:buSzPts val="1500"/>
                <a:buFont typeface="Tahoma"/>
                <a:buChar char="•"/>
              </a:pPr>
              <a:r>
                <a:rPr lang="en-US" sz="1500" b="0" i="0" u="none" strike="noStrike" cap="none">
                  <a:solidFill>
                    <a:srgbClr val="001933"/>
                  </a:solidFill>
                  <a:latin typeface="Tahoma"/>
                  <a:ea typeface="Tahoma"/>
                  <a:cs typeface="Tahoma"/>
                  <a:sym typeface="Tahoma"/>
                </a:rPr>
                <a:t>Acts as an interpreter and/or facilitator to help others    </a:t>
              </a:r>
              <a:endParaRPr/>
            </a:p>
            <a:p>
              <a:pPr marL="114300" marR="0" lvl="1" indent="-114300" algn="l" rtl="0">
                <a:lnSpc>
                  <a:spcPct val="90000"/>
                </a:lnSpc>
                <a:spcBef>
                  <a:spcPts val="210"/>
                </a:spcBef>
                <a:spcAft>
                  <a:spcPts val="0"/>
                </a:spcAft>
                <a:buClr>
                  <a:schemeClr val="lt1"/>
                </a:buClr>
                <a:buSzPts val="1500"/>
                <a:buFont typeface="Tahoma"/>
                <a:buChar char="•"/>
              </a:pPr>
              <a:r>
                <a:rPr lang="en-US" sz="1500" b="0" i="0" u="none" strike="noStrike" cap="none">
                  <a:solidFill>
                    <a:srgbClr val="001933"/>
                  </a:solidFill>
                  <a:latin typeface="Tahoma"/>
                  <a:ea typeface="Tahoma"/>
                  <a:cs typeface="Tahoma"/>
                  <a:sym typeface="Tahoma"/>
                </a:rPr>
                <a:t>Communicates learned concepts through role playing and/or detailed artwork</a:t>
              </a:r>
              <a:endParaRPr/>
            </a:p>
          </p:txBody>
        </p:sp>
        <p:sp>
          <p:nvSpPr>
            <p:cNvPr id="453" name="Google Shape;453;p60"/>
            <p:cNvSpPr/>
            <p:nvPr/>
          </p:nvSpPr>
          <p:spPr>
            <a:xfrm>
              <a:off x="68483" y="1271820"/>
              <a:ext cx="2556550" cy="1209414"/>
            </a:xfrm>
            <a:prstGeom prst="roundRect">
              <a:avLst>
                <a:gd name="adj" fmla="val 16667"/>
              </a:avLst>
            </a:prstGeom>
            <a:solidFill>
              <a:srgbClr val="79ADB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60"/>
            <p:cNvSpPr txBox="1"/>
            <p:nvPr/>
          </p:nvSpPr>
          <p:spPr>
            <a:xfrm>
              <a:off x="127521" y="1330858"/>
              <a:ext cx="2438472" cy="1091336"/>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Clr>
                  <a:schemeClr val="lt1"/>
                </a:buClr>
                <a:buSzPts val="525"/>
                <a:buFont typeface="Tahoma"/>
                <a:buNone/>
              </a:pPr>
              <a:r>
                <a:rPr lang="en-US" sz="2100" b="0" i="0" u="none" strike="noStrike" cap="none">
                  <a:solidFill>
                    <a:srgbClr val="001933"/>
                  </a:solidFill>
                  <a:latin typeface="Tahoma"/>
                  <a:ea typeface="Tahoma"/>
                  <a:cs typeface="Tahoma"/>
                  <a:sym typeface="Tahoma"/>
                </a:rPr>
                <a:t>Exceptional application of knowledge</a:t>
              </a:r>
              <a:endParaRPr/>
            </a:p>
          </p:txBody>
        </p:sp>
        <p:sp>
          <p:nvSpPr>
            <p:cNvPr id="455" name="Google Shape;455;p60"/>
            <p:cNvSpPr/>
            <p:nvPr/>
          </p:nvSpPr>
          <p:spPr>
            <a:xfrm rot="5400000">
              <a:off x="4871208" y="416471"/>
              <a:ext cx="967530" cy="5459881"/>
            </a:xfrm>
            <a:prstGeom prst="round2SameRect">
              <a:avLst>
                <a:gd name="adj1" fmla="val 16667"/>
                <a:gd name="adj2" fmla="val 0"/>
              </a:avLst>
            </a:prstGeom>
            <a:solidFill>
              <a:srgbClr val="D2DAE0">
                <a:alpha val="89019"/>
              </a:srgbClr>
            </a:solidFill>
            <a:ln w="25400" cap="flat" cmpd="sng">
              <a:solidFill>
                <a:srgbClr val="D2DAE0">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60"/>
            <p:cNvSpPr txBox="1"/>
            <p:nvPr/>
          </p:nvSpPr>
          <p:spPr>
            <a:xfrm>
              <a:off x="2625034" y="2709876"/>
              <a:ext cx="5412649" cy="873068"/>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lt1"/>
                </a:buClr>
                <a:buSzPts val="1500"/>
                <a:buFont typeface="Tahoma"/>
                <a:buChar char="•"/>
              </a:pPr>
              <a:r>
                <a:rPr lang="en-US" sz="1500" b="0" i="0" u="none" strike="noStrike" cap="none">
                  <a:solidFill>
                    <a:srgbClr val="001933"/>
                  </a:solidFill>
                  <a:latin typeface="Tahoma"/>
                  <a:ea typeface="Tahoma"/>
                  <a:cs typeface="Tahoma"/>
                  <a:sym typeface="Tahoma"/>
                </a:rPr>
                <a:t>Expresses ideas, feelings, experiences, and/or beliefs in original ways</a:t>
              </a:r>
              <a:endParaRPr/>
            </a:p>
            <a:p>
              <a:pPr marL="171450" marR="0" lvl="1" indent="-171450" algn="l" rtl="0">
                <a:lnSpc>
                  <a:spcPct val="90000"/>
                </a:lnSpc>
                <a:spcBef>
                  <a:spcPts val="240"/>
                </a:spcBef>
                <a:spcAft>
                  <a:spcPts val="0"/>
                </a:spcAft>
                <a:buClr>
                  <a:schemeClr val="lt1"/>
                </a:buClr>
                <a:buSzPts val="1500"/>
                <a:buFont typeface="Tahoma"/>
                <a:buChar char="•"/>
              </a:pPr>
              <a:r>
                <a:rPr lang="en-US" sz="1500" b="0" i="0" u="none" strike="noStrike" cap="none">
                  <a:solidFill>
                    <a:srgbClr val="001933"/>
                  </a:solidFill>
                  <a:latin typeface="Tahoma"/>
                  <a:ea typeface="Tahoma"/>
                  <a:cs typeface="Tahoma"/>
                  <a:sym typeface="Tahoma"/>
                </a:rPr>
                <a:t>Perceives and manipulates patterns, colors, and/or symbols </a:t>
              </a:r>
              <a:endParaRPr/>
            </a:p>
          </p:txBody>
        </p:sp>
        <p:sp>
          <p:nvSpPr>
            <p:cNvPr id="457" name="Google Shape;457;p60"/>
            <p:cNvSpPr/>
            <p:nvPr/>
          </p:nvSpPr>
          <p:spPr>
            <a:xfrm>
              <a:off x="68483" y="2541705"/>
              <a:ext cx="2556550" cy="1209414"/>
            </a:xfrm>
            <a:prstGeom prst="roundRect">
              <a:avLst>
                <a:gd name="adj" fmla="val 16667"/>
              </a:avLst>
            </a:prstGeom>
            <a:solidFill>
              <a:srgbClr val="4889A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60"/>
            <p:cNvSpPr txBox="1"/>
            <p:nvPr/>
          </p:nvSpPr>
          <p:spPr>
            <a:xfrm>
              <a:off x="127521" y="2600743"/>
              <a:ext cx="2438472" cy="1091336"/>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Clr>
                  <a:schemeClr val="lt1"/>
                </a:buClr>
                <a:buSzPts val="525"/>
                <a:buFont typeface="Tahoma"/>
                <a:buNone/>
              </a:pPr>
              <a:r>
                <a:rPr lang="en-US" sz="2100" b="0" i="0" u="none" strike="noStrike" cap="none">
                  <a:solidFill>
                    <a:srgbClr val="001933"/>
                  </a:solidFill>
                  <a:latin typeface="Tahoma"/>
                  <a:ea typeface="Tahoma"/>
                  <a:cs typeface="Tahoma"/>
                  <a:sym typeface="Tahoma"/>
                </a:rPr>
                <a:t>Exceptional creative / productive thinking</a:t>
              </a:r>
              <a:endParaRPr/>
            </a:p>
          </p:txBody>
        </p:sp>
        <p:sp>
          <p:nvSpPr>
            <p:cNvPr id="459" name="Google Shape;459;p60"/>
            <p:cNvSpPr/>
            <p:nvPr/>
          </p:nvSpPr>
          <p:spPr>
            <a:xfrm rot="5400000">
              <a:off x="4741975" y="1692152"/>
              <a:ext cx="1215674" cy="5454548"/>
            </a:xfrm>
            <a:prstGeom prst="round2SameRect">
              <a:avLst>
                <a:gd name="adj1" fmla="val 16667"/>
                <a:gd name="adj2" fmla="val 0"/>
              </a:avLst>
            </a:prstGeom>
            <a:solidFill>
              <a:srgbClr val="CCD0D9">
                <a:alpha val="89019"/>
              </a:srgbClr>
            </a:solidFill>
            <a:ln w="25400" cap="flat" cmpd="sng">
              <a:solidFill>
                <a:srgbClr val="CCD0D9">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60"/>
            <p:cNvSpPr txBox="1"/>
            <p:nvPr/>
          </p:nvSpPr>
          <p:spPr>
            <a:xfrm>
              <a:off x="2622538" y="3870932"/>
              <a:ext cx="5395205" cy="1096986"/>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lt1"/>
                </a:buClr>
                <a:buSzPts val="1500"/>
                <a:buFont typeface="Tahoma"/>
                <a:buChar char="•"/>
              </a:pPr>
              <a:r>
                <a:rPr lang="en-US" sz="1500" b="0" i="0" u="none" strike="noStrike" cap="none">
                  <a:solidFill>
                    <a:srgbClr val="001933"/>
                  </a:solidFill>
                  <a:latin typeface="Tahoma"/>
                  <a:ea typeface="Tahoma"/>
                  <a:cs typeface="Tahoma"/>
                  <a:sym typeface="Tahoma"/>
                </a:rPr>
                <a:t>Meets exceptional personal and/or academic challenges</a:t>
              </a:r>
              <a:endParaRPr/>
            </a:p>
            <a:p>
              <a:pPr marL="171450" marR="0" lvl="1" indent="-171450" algn="l" rtl="0">
                <a:lnSpc>
                  <a:spcPct val="90000"/>
                </a:lnSpc>
                <a:spcBef>
                  <a:spcPts val="240"/>
                </a:spcBef>
                <a:spcAft>
                  <a:spcPts val="0"/>
                </a:spcAft>
                <a:buClr>
                  <a:schemeClr val="lt1"/>
                </a:buClr>
                <a:buSzPts val="1500"/>
                <a:buFont typeface="Tahoma"/>
                <a:buChar char="•"/>
              </a:pPr>
              <a:r>
                <a:rPr lang="en-US" sz="1500" b="0" i="0" u="none" strike="noStrike" cap="none">
                  <a:solidFill>
                    <a:srgbClr val="001933"/>
                  </a:solidFill>
                  <a:latin typeface="Tahoma"/>
                  <a:ea typeface="Tahoma"/>
                  <a:cs typeface="Tahoma"/>
                  <a:sym typeface="Tahoma"/>
                </a:rPr>
                <a:t>Exhibits a strong sense of loyalty and responsibility     </a:t>
              </a:r>
              <a:endParaRPr/>
            </a:p>
            <a:p>
              <a:pPr marL="171450" marR="0" lvl="1" indent="-171450" algn="l" rtl="0">
                <a:lnSpc>
                  <a:spcPct val="90000"/>
                </a:lnSpc>
                <a:spcBef>
                  <a:spcPts val="240"/>
                </a:spcBef>
                <a:spcAft>
                  <a:spcPts val="0"/>
                </a:spcAft>
                <a:buClr>
                  <a:schemeClr val="lt1"/>
                </a:buClr>
                <a:buSzPts val="1500"/>
                <a:buFont typeface="Tahoma"/>
                <a:buChar char="•"/>
              </a:pPr>
              <a:r>
                <a:rPr lang="en-US" sz="1500" b="0" i="0" u="none" strike="noStrike" cap="none">
                  <a:solidFill>
                    <a:srgbClr val="001933"/>
                  </a:solidFill>
                  <a:latin typeface="Tahoma"/>
                  <a:ea typeface="Tahoma"/>
                  <a:cs typeface="Tahoma"/>
                  <a:sym typeface="Tahoma"/>
                </a:rPr>
                <a:t>Demonstrates exceptional ability to adapt to new experiences </a:t>
              </a:r>
              <a:endParaRPr/>
            </a:p>
          </p:txBody>
        </p:sp>
        <p:sp>
          <p:nvSpPr>
            <p:cNvPr id="461" name="Google Shape;461;p60"/>
            <p:cNvSpPr/>
            <p:nvPr/>
          </p:nvSpPr>
          <p:spPr>
            <a:xfrm>
              <a:off x="68483" y="3814719"/>
              <a:ext cx="2554053" cy="1209414"/>
            </a:xfrm>
            <a:prstGeom prst="roundRect">
              <a:avLst>
                <a:gd name="adj" fmla="val 16667"/>
              </a:avLst>
            </a:prstGeom>
            <a:solidFill>
              <a:srgbClr val="2C5B8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60"/>
            <p:cNvSpPr txBox="1"/>
            <p:nvPr/>
          </p:nvSpPr>
          <p:spPr>
            <a:xfrm>
              <a:off x="127521" y="3873758"/>
              <a:ext cx="2435975" cy="1091336"/>
            </a:xfrm>
            <a:prstGeom prst="rect">
              <a:avLst/>
            </a:prstGeom>
            <a:noFill/>
            <a:ln>
              <a:noFill/>
            </a:ln>
          </p:spPr>
          <p:txBody>
            <a:bodyPr spcFirstLastPara="1" wrap="square" lIns="80000" tIns="40000" rIns="80000" bIns="40000" anchor="ctr" anchorCtr="0">
              <a:noAutofit/>
            </a:bodyPr>
            <a:lstStyle/>
            <a:p>
              <a:pPr marL="0" marR="0" lvl="0" indent="0" algn="ctr" rtl="0">
                <a:lnSpc>
                  <a:spcPct val="90000"/>
                </a:lnSpc>
                <a:spcBef>
                  <a:spcPts val="0"/>
                </a:spcBef>
                <a:spcAft>
                  <a:spcPts val="0"/>
                </a:spcAft>
                <a:buClr>
                  <a:schemeClr val="lt1"/>
                </a:buClr>
                <a:buSzPts val="525"/>
                <a:buFont typeface="Tahoma"/>
                <a:buNone/>
              </a:pPr>
              <a:r>
                <a:rPr lang="en-US" sz="2100" b="0" i="0" u="none" strike="noStrike" cap="none">
                  <a:solidFill>
                    <a:srgbClr val="001933"/>
                  </a:solidFill>
                  <a:latin typeface="Tahoma"/>
                  <a:ea typeface="Tahoma"/>
                  <a:cs typeface="Tahoma"/>
                  <a:sym typeface="Tahoma"/>
                </a:rPr>
                <a:t>Exceptional motivation to succeed</a:t>
              </a: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1"/>
          <p:cNvSpPr txBox="1">
            <a:spLocks noGrp="1"/>
          </p:cNvSpPr>
          <p:nvPr>
            <p:ph type="title"/>
          </p:nvPr>
        </p:nvSpPr>
        <p:spPr>
          <a:xfrm>
            <a:off x="822325" y="304800"/>
            <a:ext cx="7543800" cy="1143000"/>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000"/>
              <a:buFont typeface="Tahoma"/>
              <a:buNone/>
            </a:pPr>
            <a:r>
              <a:rPr lang="en-US" sz="4000" b="1" i="0" u="none" strike="noStrike" cap="none">
                <a:solidFill>
                  <a:srgbClr val="FFFF00"/>
                </a:solidFill>
                <a:latin typeface="Tahoma"/>
                <a:ea typeface="Tahoma"/>
                <a:cs typeface="Tahoma"/>
                <a:sym typeface="Tahoma"/>
              </a:rPr>
              <a:t>4. Demonstrated Performance</a:t>
            </a:r>
            <a:endParaRPr/>
          </a:p>
        </p:txBody>
      </p:sp>
      <p:sp>
        <p:nvSpPr>
          <p:cNvPr id="469" name="Google Shape;469;p61"/>
          <p:cNvSpPr txBox="1">
            <a:spLocks noGrp="1"/>
          </p:cNvSpPr>
          <p:nvPr>
            <p:ph type="body" idx="1"/>
          </p:nvPr>
        </p:nvSpPr>
        <p:spPr>
          <a:xfrm>
            <a:off x="838200" y="1752600"/>
            <a:ext cx="7543800" cy="4022724"/>
          </a:xfrm>
          <a:prstGeom prst="rect">
            <a:avLst/>
          </a:prstGeom>
          <a:noFill/>
          <a:ln>
            <a:noFill/>
          </a:ln>
        </p:spPr>
        <p:txBody>
          <a:bodyPr spcFirstLastPara="1" wrap="square" lIns="91425" tIns="45700" rIns="91425" bIns="45700" anchor="t" anchorCtr="0">
            <a:noAutofit/>
          </a:bodyPr>
          <a:lstStyle/>
          <a:p>
            <a:pPr marL="742950" marR="0" lvl="1" indent="-285750" algn="l" rtl="0">
              <a:lnSpc>
                <a:spcPct val="80000"/>
              </a:lnSpc>
              <a:spcBef>
                <a:spcPts val="0"/>
              </a:spcBef>
              <a:spcAft>
                <a:spcPts val="0"/>
              </a:spcAft>
              <a:buClr>
                <a:schemeClr val="folHlink"/>
              </a:buClr>
              <a:buSzPts val="2080"/>
              <a:buFont typeface="Noto Sans Symbols"/>
              <a:buChar char="■"/>
            </a:pPr>
            <a:r>
              <a:rPr lang="en-US" sz="3200" b="0" i="0" u="none" strike="noStrike" cap="none">
                <a:solidFill>
                  <a:schemeClr val="lt1"/>
                </a:solidFill>
                <a:latin typeface="Calibri"/>
                <a:ea typeface="Calibri"/>
                <a:cs typeface="Calibri"/>
                <a:sym typeface="Calibri"/>
              </a:rPr>
              <a:t>Distinguished levels of performances when working with advanced content. </a:t>
            </a:r>
            <a:br>
              <a:rPr lang="en-US" sz="3200" b="0" i="0" u="none" strike="noStrike" cap="none">
                <a:solidFill>
                  <a:schemeClr val="lt1"/>
                </a:solidFill>
                <a:latin typeface="Calibri"/>
                <a:ea typeface="Calibri"/>
                <a:cs typeface="Calibri"/>
                <a:sym typeface="Calibri"/>
              </a:rPr>
            </a:br>
            <a:endParaRPr sz="3200" b="0" i="0" u="none" strike="noStrike" cap="none">
              <a:solidFill>
                <a:schemeClr val="lt1"/>
              </a:solidFill>
              <a:latin typeface="Calibri"/>
              <a:ea typeface="Calibri"/>
              <a:cs typeface="Calibri"/>
              <a:sym typeface="Calibri"/>
            </a:endParaRPr>
          </a:p>
          <a:p>
            <a:pPr marL="742950" marR="0" lvl="1" indent="-285750" algn="l" rtl="0">
              <a:lnSpc>
                <a:spcPct val="80000"/>
              </a:lnSpc>
              <a:spcBef>
                <a:spcPts val="640"/>
              </a:spcBef>
              <a:spcAft>
                <a:spcPts val="0"/>
              </a:spcAft>
              <a:buClr>
                <a:schemeClr val="folHlink"/>
              </a:buClr>
              <a:buSzPts val="2080"/>
              <a:buFont typeface="Noto Sans Symbols"/>
              <a:buChar char="■"/>
            </a:pPr>
            <a:r>
              <a:rPr lang="en-US" sz="3200" b="0" i="0" u="none" strike="noStrike" cap="none">
                <a:solidFill>
                  <a:schemeClr val="lt1"/>
                </a:solidFill>
                <a:latin typeface="Calibri"/>
                <a:ea typeface="Calibri"/>
                <a:cs typeface="Calibri"/>
                <a:sym typeface="Calibri"/>
              </a:rPr>
              <a:t>Examples may include:  </a:t>
            </a:r>
            <a:endParaRPr/>
          </a:p>
          <a:p>
            <a:pPr marL="1143000" marR="0" lvl="2" indent="-228600" algn="l" rtl="0">
              <a:lnSpc>
                <a:spcPct val="80000"/>
              </a:lnSpc>
              <a:spcBef>
                <a:spcPts val="560"/>
              </a:spcBef>
              <a:spcAft>
                <a:spcPts val="0"/>
              </a:spcAft>
              <a:buClr>
                <a:schemeClr val="hlink"/>
              </a:buClr>
              <a:buSzPts val="1820"/>
              <a:buFont typeface="Noto Sans Symbols"/>
              <a:buChar char="■"/>
            </a:pPr>
            <a:r>
              <a:rPr lang="en-US" sz="2800" b="0" i="1" u="none" strike="noStrike" cap="none">
                <a:solidFill>
                  <a:srgbClr val="FFFF00"/>
                </a:solidFill>
                <a:latin typeface="Calibri"/>
                <a:ea typeface="Calibri"/>
                <a:cs typeface="Calibri"/>
                <a:sym typeface="Calibri"/>
              </a:rPr>
              <a:t>Interpretive responses within William and Mary Language Arts units</a:t>
            </a:r>
            <a:endParaRPr/>
          </a:p>
          <a:p>
            <a:pPr marL="1143000" marR="0" lvl="2" indent="-228600" algn="l" rtl="0">
              <a:lnSpc>
                <a:spcPct val="80000"/>
              </a:lnSpc>
              <a:spcBef>
                <a:spcPts val="560"/>
              </a:spcBef>
              <a:spcAft>
                <a:spcPts val="0"/>
              </a:spcAft>
              <a:buClr>
                <a:schemeClr val="hlink"/>
              </a:buClr>
              <a:buSzPts val="1820"/>
              <a:buFont typeface="Noto Sans Symbols"/>
              <a:buChar char="■"/>
            </a:pPr>
            <a:r>
              <a:rPr lang="en-US" sz="2800" b="0" i="1" u="none" strike="noStrike" cap="none">
                <a:solidFill>
                  <a:srgbClr val="FFFF00"/>
                </a:solidFill>
                <a:latin typeface="Calibri"/>
                <a:ea typeface="Calibri"/>
                <a:cs typeface="Calibri"/>
                <a:sym typeface="Calibri"/>
              </a:rPr>
              <a:t>Analysis of Primary Source Documents – DBQs </a:t>
            </a:r>
            <a:endParaRPr/>
          </a:p>
          <a:p>
            <a:pPr marL="1143000" marR="0" lvl="2" indent="-228600" algn="l" rtl="0">
              <a:lnSpc>
                <a:spcPct val="80000"/>
              </a:lnSpc>
              <a:spcBef>
                <a:spcPts val="560"/>
              </a:spcBef>
              <a:spcAft>
                <a:spcPts val="0"/>
              </a:spcAft>
              <a:buClr>
                <a:schemeClr val="hlink"/>
              </a:buClr>
              <a:buSzPts val="1820"/>
              <a:buFont typeface="Noto Sans Symbols"/>
              <a:buChar char="■"/>
            </a:pPr>
            <a:r>
              <a:rPr lang="en-US" sz="2800" b="0" i="1" u="none" strike="noStrike" cap="none">
                <a:solidFill>
                  <a:srgbClr val="FFFF00"/>
                </a:solidFill>
                <a:latin typeface="Calibri"/>
                <a:ea typeface="Calibri"/>
                <a:cs typeface="Calibri"/>
                <a:sym typeface="Calibri"/>
              </a:rPr>
              <a:t>Responses to Experimental Design lessons</a:t>
            </a:r>
            <a:endParaRPr/>
          </a:p>
          <a:p>
            <a:pPr marL="1143000" marR="0" lvl="2" indent="-228600" algn="l" rtl="0">
              <a:lnSpc>
                <a:spcPct val="80000"/>
              </a:lnSpc>
              <a:spcBef>
                <a:spcPts val="560"/>
              </a:spcBef>
              <a:spcAft>
                <a:spcPts val="0"/>
              </a:spcAft>
              <a:buClr>
                <a:schemeClr val="hlink"/>
              </a:buClr>
              <a:buSzPts val="1820"/>
              <a:buFont typeface="Noto Sans Symbols"/>
              <a:buChar char="■"/>
            </a:pPr>
            <a:r>
              <a:rPr lang="en-US" sz="2800" b="0" i="1" u="none" strike="noStrike" cap="none">
                <a:solidFill>
                  <a:srgbClr val="FFFF00"/>
                </a:solidFill>
                <a:latin typeface="Calibri"/>
                <a:ea typeface="Calibri"/>
                <a:cs typeface="Calibri"/>
                <a:sym typeface="Calibri"/>
              </a:rPr>
              <a:t>Responses to Critical and Creative Thinking lessons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2"/>
          <p:cNvSpPr txBox="1">
            <a:spLocks noGrp="1"/>
          </p:cNvSpPr>
          <p:nvPr>
            <p:ph type="body" idx="1"/>
          </p:nvPr>
        </p:nvSpPr>
        <p:spPr>
          <a:xfrm>
            <a:off x="457200" y="19812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820"/>
              <a:buFont typeface="Noto Sans Symbols"/>
              <a:buChar char="■"/>
            </a:pPr>
            <a:r>
              <a:rPr lang="en-US" sz="2800" b="0" i="0" u="none" strike="noStrike" cap="none">
                <a:solidFill>
                  <a:schemeClr val="lt1"/>
                </a:solidFill>
                <a:latin typeface="Calibri"/>
                <a:ea typeface="Calibri"/>
                <a:cs typeface="Calibri"/>
                <a:sym typeface="Calibri"/>
              </a:rPr>
              <a:t>Referrals for Visual/Performing Arts begin in Grade 3</a:t>
            </a:r>
            <a:endParaRPr/>
          </a:p>
          <a:p>
            <a:pPr marL="0" marR="0" lvl="0" indent="0" algn="l" rtl="0">
              <a:lnSpc>
                <a:spcPct val="100000"/>
              </a:lnSpc>
              <a:spcBef>
                <a:spcPts val="560"/>
              </a:spcBef>
              <a:spcAft>
                <a:spcPts val="0"/>
              </a:spcAft>
              <a:buClr>
                <a:schemeClr val="hlink"/>
              </a:buClr>
              <a:buSzPts val="700"/>
              <a:buFont typeface="Noto Sans Symbols"/>
              <a:buNone/>
            </a:pPr>
            <a:r>
              <a:rPr lang="en-US" sz="2800" b="0" i="0" u="none" strike="noStrike" cap="none">
                <a:solidFill>
                  <a:schemeClr val="lt1"/>
                </a:solidFill>
                <a:latin typeface="Calibri"/>
                <a:ea typeface="Calibri"/>
                <a:cs typeface="Calibri"/>
                <a:sym typeface="Calibri"/>
              </a:rPr>
              <a:t> </a:t>
            </a:r>
            <a:endParaRPr/>
          </a:p>
          <a:p>
            <a:pPr marL="742950" marR="0" lvl="1" indent="-285750" algn="l" rtl="0">
              <a:lnSpc>
                <a:spcPct val="10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Gifted Behavior Commentary (Art and Music Teacher Observations of Artistic Behaviors)</a:t>
            </a:r>
            <a:endParaRPr sz="2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Student Products provided by art/music teachers</a:t>
            </a:r>
            <a:endParaRPr sz="2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Parent Information Form</a:t>
            </a:r>
            <a:endParaRPr/>
          </a:p>
          <a:p>
            <a:pPr marL="742950" marR="0" lvl="1" indent="-285750" algn="l" rtl="0">
              <a:lnSpc>
                <a:spcPct val="100000"/>
              </a:lnSpc>
              <a:spcBef>
                <a:spcPts val="560"/>
              </a:spcBef>
              <a:spcAft>
                <a:spcPts val="0"/>
              </a:spcAft>
              <a:buClr>
                <a:schemeClr val="folHlink"/>
              </a:buClr>
              <a:buSzPts val="700"/>
              <a:buFont typeface="Noto Sans Symbols"/>
              <a:buNone/>
            </a:pPr>
            <a:endParaRPr sz="2800" b="0" i="0" u="none" strike="noStrike" cap="none">
              <a:solidFill>
                <a:schemeClr val="lt1"/>
              </a:solidFill>
              <a:latin typeface="Calibri"/>
              <a:ea typeface="Calibri"/>
              <a:cs typeface="Calibri"/>
              <a:sym typeface="Calibri"/>
            </a:endParaRPr>
          </a:p>
        </p:txBody>
      </p:sp>
      <p:sp>
        <p:nvSpPr>
          <p:cNvPr id="476" name="Google Shape;476;p62"/>
          <p:cNvSpPr txBox="1"/>
          <p:nvPr/>
        </p:nvSpPr>
        <p:spPr>
          <a:xfrm>
            <a:off x="822325" y="381000"/>
            <a:ext cx="7543800" cy="1127125"/>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FFFF00"/>
              </a:buClr>
              <a:buSzPts val="1000"/>
              <a:buFont typeface="Tahoma"/>
              <a:buNone/>
            </a:pPr>
            <a:r>
              <a:rPr lang="en-US" sz="4000" b="1" i="0" u="none" strike="noStrike" cap="none">
                <a:solidFill>
                  <a:srgbClr val="FFFF00"/>
                </a:solidFill>
                <a:latin typeface="Tahoma"/>
                <a:ea typeface="Tahoma"/>
                <a:cs typeface="Tahoma"/>
                <a:sym typeface="Tahoma"/>
              </a:rPr>
              <a:t>Visual and Performing Arts</a:t>
            </a:r>
            <a:endParaRPr/>
          </a:p>
          <a:p>
            <a:pPr marL="0" marR="0" lvl="0" indent="0" algn="ctr" rtl="0">
              <a:lnSpc>
                <a:spcPct val="85000"/>
              </a:lnSpc>
              <a:spcBef>
                <a:spcPts val="0"/>
              </a:spcBef>
              <a:spcAft>
                <a:spcPts val="0"/>
              </a:spcAft>
              <a:buClr>
                <a:srgbClr val="FFFF00"/>
              </a:buClr>
              <a:buSzPts val="1000"/>
              <a:buFont typeface="Tahoma"/>
              <a:buNone/>
            </a:pPr>
            <a:r>
              <a:rPr lang="en-US" sz="4000" b="1" i="0" u="none" strike="noStrike" cap="none">
                <a:solidFill>
                  <a:srgbClr val="FFFF00"/>
                </a:solidFill>
                <a:latin typeface="Tahoma"/>
                <a:ea typeface="Tahoma"/>
                <a:cs typeface="Tahoma"/>
                <a:sym typeface="Tahoma"/>
              </a:rPr>
              <a:t>(VPA)</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3"/>
          <p:cNvSpPr txBox="1">
            <a:spLocks noGrp="1"/>
          </p:cNvSpPr>
          <p:nvPr>
            <p:ph type="title"/>
          </p:nvPr>
        </p:nvSpPr>
        <p:spPr>
          <a:xfrm>
            <a:off x="822325" y="304800"/>
            <a:ext cx="7543800" cy="1371599"/>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000"/>
              <a:buFont typeface="Tahoma"/>
              <a:buNone/>
            </a:pPr>
            <a:r>
              <a:rPr lang="en-US" sz="4000" b="1" i="0" u="none" strike="noStrike" cap="none">
                <a:solidFill>
                  <a:srgbClr val="FFFF00"/>
                </a:solidFill>
                <a:latin typeface="Tahoma"/>
                <a:ea typeface="Tahoma"/>
                <a:cs typeface="Tahoma"/>
                <a:sym typeface="Tahoma"/>
              </a:rPr>
              <a:t>Art Differentiation</a:t>
            </a:r>
            <a:endParaRPr/>
          </a:p>
        </p:txBody>
      </p:sp>
      <p:sp>
        <p:nvSpPr>
          <p:cNvPr id="483" name="Google Shape;483;p63"/>
          <p:cNvSpPr txBox="1">
            <a:spLocks noGrp="1"/>
          </p:cNvSpPr>
          <p:nvPr>
            <p:ph type="body" idx="1"/>
          </p:nvPr>
        </p:nvSpPr>
        <p:spPr>
          <a:xfrm>
            <a:off x="457200" y="19812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820"/>
              <a:buFont typeface="Noto Sans Symbols"/>
              <a:buChar char="■"/>
            </a:pPr>
            <a:r>
              <a:rPr lang="en-US" sz="2800" b="1" i="0" u="none" strike="noStrike" cap="none">
                <a:solidFill>
                  <a:schemeClr val="lt1"/>
                </a:solidFill>
                <a:latin typeface="Calibri"/>
                <a:ea typeface="Calibri"/>
                <a:cs typeface="Calibri"/>
                <a:sym typeface="Calibri"/>
              </a:rPr>
              <a:t>Visual Arts:</a:t>
            </a:r>
            <a:endParaRPr/>
          </a:p>
          <a:p>
            <a:pPr marL="742950" marR="0" lvl="1" indent="-285750" algn="l" rtl="0">
              <a:lnSpc>
                <a:spcPct val="10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Differentiation takes place in the art classes</a:t>
            </a:r>
            <a:endParaRPr/>
          </a:p>
          <a:p>
            <a:pPr marL="1143000" marR="0" lvl="2" indent="-228600" algn="l" rtl="0">
              <a:lnSpc>
                <a:spcPct val="100000"/>
              </a:lnSpc>
              <a:spcBef>
                <a:spcPts val="480"/>
              </a:spcBef>
              <a:spcAft>
                <a:spcPts val="0"/>
              </a:spcAft>
              <a:buClr>
                <a:schemeClr val="hlink"/>
              </a:buClr>
              <a:buSzPts val="1560"/>
              <a:buFont typeface="Noto Sans Symbols"/>
              <a:buChar char="■"/>
            </a:pPr>
            <a:r>
              <a:rPr lang="en-US" sz="2400" b="0" i="0" u="none" strike="noStrike" cap="none">
                <a:solidFill>
                  <a:schemeClr val="lt1"/>
                </a:solidFill>
                <a:latin typeface="Calibri"/>
                <a:ea typeface="Calibri"/>
                <a:cs typeface="Calibri"/>
                <a:sym typeface="Calibri"/>
              </a:rPr>
              <a:t>analyzing their work with more in-depth questions</a:t>
            </a:r>
            <a:endParaRPr/>
          </a:p>
          <a:p>
            <a:pPr marL="1143000" marR="0" lvl="2" indent="-228600" algn="l" rtl="0">
              <a:lnSpc>
                <a:spcPct val="100000"/>
              </a:lnSpc>
              <a:spcBef>
                <a:spcPts val="480"/>
              </a:spcBef>
              <a:spcAft>
                <a:spcPts val="0"/>
              </a:spcAft>
              <a:buClr>
                <a:schemeClr val="hlink"/>
              </a:buClr>
              <a:buSzPts val="1560"/>
              <a:buFont typeface="Noto Sans Symbols"/>
              <a:buChar char="■"/>
            </a:pPr>
            <a:r>
              <a:rPr lang="en-US" sz="2400" b="0" i="0" u="none" strike="noStrike" cap="none">
                <a:solidFill>
                  <a:schemeClr val="lt1"/>
                </a:solidFill>
                <a:latin typeface="Calibri"/>
                <a:ea typeface="Calibri"/>
                <a:cs typeface="Calibri"/>
                <a:sym typeface="Calibri"/>
              </a:rPr>
              <a:t>working with more/different materials</a:t>
            </a:r>
            <a:endParaRPr/>
          </a:p>
          <a:p>
            <a:pPr marL="914400" marR="0" lvl="2" indent="0" algn="l" rtl="0">
              <a:lnSpc>
                <a:spcPct val="100000"/>
              </a:lnSpc>
              <a:spcBef>
                <a:spcPts val="560"/>
              </a:spcBef>
              <a:spcAft>
                <a:spcPts val="0"/>
              </a:spcAft>
              <a:buClr>
                <a:schemeClr val="hlink"/>
              </a:buClr>
              <a:buSzPts val="700"/>
              <a:buFont typeface="Noto Sans Symbols"/>
              <a:buNone/>
            </a:pPr>
            <a:endParaRPr sz="2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Open-ended projects that allow for students to demonstrate their creativity and abilities</a:t>
            </a:r>
            <a:endParaRPr/>
          </a:p>
          <a:p>
            <a:pPr marL="457200" marR="0" lvl="1" indent="0" algn="l" rtl="0">
              <a:lnSpc>
                <a:spcPct val="100000"/>
              </a:lnSpc>
              <a:spcBef>
                <a:spcPts val="480"/>
              </a:spcBef>
              <a:spcAft>
                <a:spcPts val="0"/>
              </a:spcAft>
              <a:buClr>
                <a:schemeClr val="folHlink"/>
              </a:buClr>
              <a:buSzPts val="600"/>
              <a:buFont typeface="Noto Sans Symbols"/>
              <a:buNone/>
            </a:pPr>
            <a:endParaRPr sz="2400" b="0" i="0" u="none" strike="noStrike" cap="none">
              <a:solidFill>
                <a:schemeClr val="lt1"/>
              </a:solidFill>
              <a:latin typeface="Calibri"/>
              <a:ea typeface="Calibri"/>
              <a:cs typeface="Calibri"/>
              <a:sym typeface="Calibri"/>
            </a:endParaRPr>
          </a:p>
          <a:p>
            <a:pPr marL="914400" marR="0" lvl="2" indent="0" algn="l" rtl="0">
              <a:lnSpc>
                <a:spcPct val="100000"/>
              </a:lnSpc>
              <a:spcBef>
                <a:spcPts val="480"/>
              </a:spcBef>
              <a:spcAft>
                <a:spcPts val="0"/>
              </a:spcAft>
              <a:buClr>
                <a:schemeClr val="hlink"/>
              </a:buClr>
              <a:buSzPts val="600"/>
              <a:buFont typeface="Noto Sans Symbols"/>
              <a:buNone/>
            </a:pP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body" idx="4294967295"/>
          </p:nvPr>
        </p:nvSpPr>
        <p:spPr>
          <a:xfrm>
            <a:off x="152400" y="1143000"/>
            <a:ext cx="8839199" cy="4525963"/>
          </a:xfrm>
          <a:prstGeom prst="rect">
            <a:avLst/>
          </a:prstGeom>
          <a:noFill/>
          <a:ln>
            <a:noFill/>
          </a:ln>
        </p:spPr>
        <p:txBody>
          <a:bodyPr spcFirstLastPara="1" wrap="square" lIns="91425" tIns="45700" rIns="91425" bIns="45700" anchor="t" anchorCtr="0">
            <a:noAutofit/>
          </a:bodyPr>
          <a:lstStyle/>
          <a:p>
            <a:pPr marL="742950" marR="0" lvl="1" indent="-285750" algn="l" rtl="0">
              <a:lnSpc>
                <a:spcPct val="100000"/>
              </a:lnSpc>
              <a:spcBef>
                <a:spcPts val="0"/>
              </a:spcBef>
              <a:spcAft>
                <a:spcPts val="0"/>
              </a:spcAft>
              <a:buClr>
                <a:schemeClr val="folHlink"/>
              </a:buClr>
              <a:buSzPts val="1560"/>
              <a:buFont typeface="Arial"/>
              <a:buChar char="•"/>
            </a:pPr>
            <a:r>
              <a:rPr lang="en-US" sz="2400" b="0" i="0" u="none" strike="noStrike" cap="none">
                <a:solidFill>
                  <a:schemeClr val="lt1"/>
                </a:solidFill>
                <a:latin typeface="Tahoma"/>
                <a:ea typeface="Tahoma"/>
                <a:cs typeface="Tahoma"/>
                <a:sym typeface="Tahoma"/>
              </a:rPr>
              <a:t>access to curricular resources designed for gifted learners</a:t>
            </a:r>
            <a:endParaRPr/>
          </a:p>
          <a:p>
            <a:pPr marL="742950" marR="0" lvl="1" indent="-285750" algn="l" rtl="0">
              <a:lnSpc>
                <a:spcPct val="100000"/>
              </a:lnSpc>
              <a:spcBef>
                <a:spcPts val="480"/>
              </a:spcBef>
              <a:spcAft>
                <a:spcPts val="0"/>
              </a:spcAft>
              <a:buClr>
                <a:schemeClr val="folHlink"/>
              </a:buClr>
              <a:buSzPts val="1560"/>
              <a:buFont typeface="Arial"/>
              <a:buChar char="•"/>
            </a:pPr>
            <a:r>
              <a:rPr lang="en-US" sz="2400" b="0" i="0" u="none" strike="noStrike" cap="none">
                <a:solidFill>
                  <a:schemeClr val="lt1"/>
                </a:solidFill>
                <a:latin typeface="Tahoma"/>
                <a:ea typeface="Tahoma"/>
                <a:cs typeface="Tahoma"/>
                <a:sym typeface="Tahoma"/>
              </a:rPr>
              <a:t>systematic and substantial professional development for all teachers </a:t>
            </a:r>
            <a:endParaRPr/>
          </a:p>
          <a:p>
            <a:pPr marL="1143000" marR="0" lvl="2" indent="-228600" algn="l" rtl="0">
              <a:lnSpc>
                <a:spcPct val="100000"/>
              </a:lnSpc>
              <a:spcBef>
                <a:spcPts val="480"/>
              </a:spcBef>
              <a:spcAft>
                <a:spcPts val="0"/>
              </a:spcAft>
              <a:buClr>
                <a:schemeClr val="hlink"/>
              </a:buClr>
              <a:buSzPts val="1560"/>
              <a:buFont typeface="Arial"/>
              <a:buChar char="•"/>
            </a:pPr>
            <a:r>
              <a:rPr lang="en-US" sz="2400" b="0" i="0" u="none" strike="noStrike" cap="none">
                <a:solidFill>
                  <a:srgbClr val="FFFF00"/>
                </a:solidFill>
                <a:latin typeface="Tahoma"/>
                <a:ea typeface="Tahoma"/>
                <a:cs typeface="Tahoma"/>
                <a:sym typeface="Tahoma"/>
              </a:rPr>
              <a:t>needs of gifted learners </a:t>
            </a:r>
            <a:endParaRPr/>
          </a:p>
          <a:p>
            <a:pPr marL="1143000" marR="0" lvl="2" indent="-228600" algn="l" rtl="0">
              <a:lnSpc>
                <a:spcPct val="100000"/>
              </a:lnSpc>
              <a:spcBef>
                <a:spcPts val="480"/>
              </a:spcBef>
              <a:spcAft>
                <a:spcPts val="0"/>
              </a:spcAft>
              <a:buClr>
                <a:schemeClr val="hlink"/>
              </a:buClr>
              <a:buSzPts val="1560"/>
              <a:buFont typeface="Arial"/>
              <a:buChar char="•"/>
            </a:pPr>
            <a:r>
              <a:rPr lang="en-US" sz="2400" b="0" i="0" u="none" strike="noStrike" cap="none">
                <a:solidFill>
                  <a:srgbClr val="FFFF00"/>
                </a:solidFill>
                <a:latin typeface="Tahoma"/>
                <a:ea typeface="Tahoma"/>
                <a:cs typeface="Tahoma"/>
                <a:sym typeface="Tahoma"/>
              </a:rPr>
              <a:t>differentiation in general</a:t>
            </a:r>
            <a:endParaRPr/>
          </a:p>
          <a:p>
            <a:pPr marL="1143000" marR="0" lvl="2" indent="-228600" algn="l" rtl="0">
              <a:lnSpc>
                <a:spcPct val="100000"/>
              </a:lnSpc>
              <a:spcBef>
                <a:spcPts val="480"/>
              </a:spcBef>
              <a:spcAft>
                <a:spcPts val="0"/>
              </a:spcAft>
              <a:buClr>
                <a:schemeClr val="hlink"/>
              </a:buClr>
              <a:buSzPts val="1560"/>
              <a:buFont typeface="Arial"/>
              <a:buChar char="•"/>
            </a:pPr>
            <a:r>
              <a:rPr lang="en-US" sz="2400" b="0" i="0" u="none" strike="noStrike" cap="none">
                <a:solidFill>
                  <a:srgbClr val="FFFF00"/>
                </a:solidFill>
                <a:latin typeface="Tahoma"/>
                <a:ea typeface="Tahoma"/>
                <a:cs typeface="Tahoma"/>
                <a:sym typeface="Tahoma"/>
              </a:rPr>
              <a:t>flexible grouping approaches</a:t>
            </a:r>
            <a:endParaRPr/>
          </a:p>
          <a:p>
            <a:pPr marL="914400" marR="0" lvl="2" indent="0" algn="l" rtl="0">
              <a:lnSpc>
                <a:spcPct val="100000"/>
              </a:lnSpc>
              <a:spcBef>
                <a:spcPts val="480"/>
              </a:spcBef>
              <a:spcAft>
                <a:spcPts val="0"/>
              </a:spcAft>
              <a:buClr>
                <a:schemeClr val="hlink"/>
              </a:buClr>
              <a:buSzPts val="600"/>
              <a:buFont typeface="Noto Sans Symbols"/>
              <a:buNone/>
            </a:pPr>
            <a:endParaRPr sz="2400" b="0" i="0" u="none" strike="noStrike" cap="none">
              <a:solidFill>
                <a:srgbClr val="FFFF00"/>
              </a:solidFill>
              <a:latin typeface="Tahoma"/>
              <a:ea typeface="Tahoma"/>
              <a:cs typeface="Tahoma"/>
              <a:sym typeface="Tahoma"/>
            </a:endParaRPr>
          </a:p>
          <a:p>
            <a:pPr marL="742950" marR="0" lvl="1" indent="-285750" algn="l" rtl="0">
              <a:lnSpc>
                <a:spcPct val="100000"/>
              </a:lnSpc>
              <a:spcBef>
                <a:spcPts val="480"/>
              </a:spcBef>
              <a:spcAft>
                <a:spcPts val="0"/>
              </a:spcAft>
              <a:buClr>
                <a:schemeClr val="folHlink"/>
              </a:buClr>
              <a:buSzPts val="1560"/>
              <a:buFont typeface="Arial"/>
              <a:buChar char="•"/>
            </a:pPr>
            <a:r>
              <a:rPr lang="en-US" sz="2400" b="0" i="0" u="none" strike="noStrike" cap="none">
                <a:solidFill>
                  <a:schemeClr val="lt1"/>
                </a:solidFill>
                <a:latin typeface="Tahoma"/>
                <a:ea typeface="Tahoma"/>
                <a:cs typeface="Tahoma"/>
                <a:sym typeface="Tahoma"/>
              </a:rPr>
              <a:t>resource specialists who can support the classroom teacher </a:t>
            </a:r>
            <a:endParaRPr/>
          </a:p>
          <a:p>
            <a:pPr marL="1143000" marR="0" lvl="2" indent="-228600" algn="l" rtl="0">
              <a:lnSpc>
                <a:spcPct val="100000"/>
              </a:lnSpc>
              <a:spcBef>
                <a:spcPts val="480"/>
              </a:spcBef>
              <a:spcAft>
                <a:spcPts val="0"/>
              </a:spcAft>
              <a:buClr>
                <a:schemeClr val="hlink"/>
              </a:buClr>
              <a:buSzPts val="1560"/>
              <a:buFont typeface="Arial"/>
              <a:buChar char="•"/>
            </a:pPr>
            <a:r>
              <a:rPr lang="en-US" sz="2400" b="0" i="0" u="none" strike="noStrike" cap="none">
                <a:solidFill>
                  <a:srgbClr val="FFFF00"/>
                </a:solidFill>
                <a:latin typeface="Tahoma"/>
                <a:ea typeface="Tahoma"/>
                <a:cs typeface="Tahoma"/>
                <a:sym typeface="Tahoma"/>
              </a:rPr>
              <a:t>in assessing gifted learner differences</a:t>
            </a:r>
            <a:endParaRPr/>
          </a:p>
          <a:p>
            <a:pPr marL="1143000" marR="0" lvl="2" indent="-228600" algn="l" rtl="0">
              <a:lnSpc>
                <a:spcPct val="100000"/>
              </a:lnSpc>
              <a:spcBef>
                <a:spcPts val="480"/>
              </a:spcBef>
              <a:spcAft>
                <a:spcPts val="0"/>
              </a:spcAft>
              <a:buClr>
                <a:schemeClr val="hlink"/>
              </a:buClr>
              <a:buSzPts val="1560"/>
              <a:buFont typeface="Arial"/>
              <a:buChar char="•"/>
            </a:pPr>
            <a:r>
              <a:rPr lang="en-US" sz="2400" b="0" i="0" u="none" strike="noStrike" cap="none">
                <a:solidFill>
                  <a:srgbClr val="FFFF00"/>
                </a:solidFill>
                <a:latin typeface="Tahoma"/>
                <a:ea typeface="Tahoma"/>
                <a:cs typeface="Tahoma"/>
                <a:sym typeface="Tahoma"/>
              </a:rPr>
              <a:t>making adjustments to the curriculum</a:t>
            </a:r>
            <a:endParaRPr/>
          </a:p>
          <a:p>
            <a:pPr marL="1143000" marR="0" lvl="2" indent="-228600" algn="l" rtl="0">
              <a:lnSpc>
                <a:spcPct val="100000"/>
              </a:lnSpc>
              <a:spcBef>
                <a:spcPts val="480"/>
              </a:spcBef>
              <a:spcAft>
                <a:spcPts val="0"/>
              </a:spcAft>
              <a:buClr>
                <a:schemeClr val="hlink"/>
              </a:buClr>
              <a:buSzPts val="1560"/>
              <a:buFont typeface="Arial"/>
              <a:buChar char="•"/>
            </a:pPr>
            <a:r>
              <a:rPr lang="en-US" sz="2400" b="0" i="0" u="none" strike="noStrike" cap="none">
                <a:solidFill>
                  <a:srgbClr val="FFFF00"/>
                </a:solidFill>
                <a:latin typeface="Tahoma"/>
                <a:ea typeface="Tahoma"/>
                <a:cs typeface="Tahoma"/>
                <a:sym typeface="Tahoma"/>
              </a:rPr>
              <a:t>and implementing advanced curriculum and strategies</a:t>
            </a:r>
            <a:endParaRPr/>
          </a:p>
          <a:p>
            <a:pPr marL="342900" marR="0" lvl="0" indent="-342900" algn="l" rtl="0">
              <a:lnSpc>
                <a:spcPct val="100000"/>
              </a:lnSpc>
              <a:spcBef>
                <a:spcPts val="560"/>
              </a:spcBef>
              <a:spcAft>
                <a:spcPts val="0"/>
              </a:spcAft>
              <a:buClr>
                <a:schemeClr val="hlink"/>
              </a:buClr>
              <a:buSzPts val="700"/>
              <a:buFont typeface="Noto Sans Symbols"/>
              <a:buNone/>
            </a:pPr>
            <a:endParaRPr sz="2800" b="0" i="0" u="none" strike="noStrike" cap="none">
              <a:solidFill>
                <a:schemeClr val="lt1"/>
              </a:solidFill>
              <a:latin typeface="Calibri"/>
              <a:ea typeface="Calibri"/>
              <a:cs typeface="Calibri"/>
              <a:sym typeface="Calibri"/>
            </a:endParaRPr>
          </a:p>
        </p:txBody>
      </p:sp>
      <p:sp>
        <p:nvSpPr>
          <p:cNvPr id="133" name="Google Shape;133;p19"/>
          <p:cNvSpPr txBox="1">
            <a:spLocks noGrp="1"/>
          </p:cNvSpPr>
          <p:nvPr>
            <p:ph type="title"/>
          </p:nvPr>
        </p:nvSpPr>
        <p:spPr>
          <a:xfrm>
            <a:off x="228600" y="152400"/>
            <a:ext cx="8686800" cy="914400"/>
          </a:xfrm>
          <a:prstGeom prst="rect">
            <a:avLst/>
          </a:prstGeom>
          <a:noFill/>
          <a:ln w="28575"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700"/>
              <a:buFont typeface="Calibri"/>
              <a:buNone/>
            </a:pPr>
            <a:br>
              <a:rPr lang="en-US" sz="2800" b="1" i="0" u="none" strike="noStrike" cap="none">
                <a:solidFill>
                  <a:srgbClr val="0070C0"/>
                </a:solidFill>
                <a:latin typeface="Calibri"/>
                <a:ea typeface="Calibri"/>
                <a:cs typeface="Calibri"/>
                <a:sym typeface="Calibri"/>
              </a:rPr>
            </a:br>
            <a:r>
              <a:rPr lang="en-US" sz="2400" b="1" i="0" u="none" strike="noStrike" cap="none">
                <a:solidFill>
                  <a:srgbClr val="FFFF00"/>
                </a:solidFill>
                <a:latin typeface="Tahoma"/>
                <a:ea typeface="Tahoma"/>
                <a:cs typeface="Tahoma"/>
                <a:sym typeface="Tahoma"/>
              </a:rPr>
              <a:t>THE NAGC recommends that every school provide:</a:t>
            </a:r>
            <a:br>
              <a:rPr lang="en-US" sz="2400" b="1" i="0" u="none" strike="noStrike" cap="none">
                <a:solidFill>
                  <a:srgbClr val="FFFF00"/>
                </a:solidFill>
                <a:latin typeface="Tahoma"/>
                <a:ea typeface="Tahoma"/>
                <a:cs typeface="Tahoma"/>
                <a:sym typeface="Tahoma"/>
              </a:rPr>
            </a:br>
            <a:endParaRPr sz="2400" b="1" i="0" u="none" strike="noStrike" cap="none">
              <a:solidFill>
                <a:srgbClr val="FFFF00"/>
              </a:solidFill>
              <a:latin typeface="Tahoma"/>
              <a:ea typeface="Tahoma"/>
              <a:cs typeface="Tahoma"/>
              <a:sym typeface="Tahom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4"/>
          <p:cNvSpPr txBox="1">
            <a:spLocks noGrp="1"/>
          </p:cNvSpPr>
          <p:nvPr>
            <p:ph type="title"/>
          </p:nvPr>
        </p:nvSpPr>
        <p:spPr>
          <a:xfrm>
            <a:off x="800100" y="203200"/>
            <a:ext cx="7543800" cy="1203324"/>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000"/>
              <a:buFont typeface="Tahoma"/>
              <a:buNone/>
            </a:pPr>
            <a:r>
              <a:rPr lang="en-US" sz="4000" b="1" i="0" u="none" strike="noStrike" cap="none">
                <a:solidFill>
                  <a:srgbClr val="FFFF00"/>
                </a:solidFill>
                <a:latin typeface="Tahoma"/>
                <a:ea typeface="Tahoma"/>
                <a:cs typeface="Tahoma"/>
                <a:sym typeface="Tahoma"/>
              </a:rPr>
              <a:t>Music Differentiation</a:t>
            </a:r>
            <a:endParaRPr/>
          </a:p>
        </p:txBody>
      </p:sp>
      <p:sp>
        <p:nvSpPr>
          <p:cNvPr id="490" name="Google Shape;490;p64"/>
          <p:cNvSpPr txBox="1">
            <a:spLocks noGrp="1"/>
          </p:cNvSpPr>
          <p:nvPr>
            <p:ph type="body" idx="1"/>
          </p:nvPr>
        </p:nvSpPr>
        <p:spPr>
          <a:xfrm>
            <a:off x="101600" y="1669143"/>
            <a:ext cx="9042400" cy="261257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820"/>
              <a:buFont typeface="Noto Sans Symbols"/>
              <a:buChar char="■"/>
            </a:pPr>
            <a:r>
              <a:rPr lang="en-US" sz="2800" b="1" i="0" u="none" strike="noStrike" cap="none">
                <a:solidFill>
                  <a:schemeClr val="lt1"/>
                </a:solidFill>
                <a:latin typeface="Calibri"/>
                <a:ea typeface="Calibri"/>
                <a:cs typeface="Calibri"/>
                <a:sym typeface="Calibri"/>
              </a:rPr>
              <a:t>Music:</a:t>
            </a:r>
            <a:endParaRPr/>
          </a:p>
          <a:p>
            <a:pPr marL="742950" marR="0" lvl="1" indent="-285750" algn="l" rtl="0">
              <a:lnSpc>
                <a:spcPct val="10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Differentiation takes place in the music classes</a:t>
            </a:r>
            <a:endParaRPr/>
          </a:p>
          <a:p>
            <a:pPr marL="742950" marR="0" lvl="1" indent="-285750" algn="l" rtl="0">
              <a:lnSpc>
                <a:spcPct val="10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Open-ended projects that allow for students to demonstrate their creativity and abilities</a:t>
            </a:r>
            <a:endParaRPr/>
          </a:p>
          <a:p>
            <a:pPr marL="742950" marR="0" lvl="1" indent="-285750" algn="l" rtl="0">
              <a:lnSpc>
                <a:spcPct val="10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Additional Opportunities </a:t>
            </a:r>
            <a:r>
              <a:rPr lang="en-US" sz="1400" b="0" i="0" u="sng" strike="noStrike" cap="none">
                <a:solidFill>
                  <a:schemeClr val="hlink"/>
                </a:solidFill>
                <a:latin typeface="Calibri"/>
                <a:ea typeface="Calibri"/>
                <a:cs typeface="Calibri"/>
                <a:sym typeface="Calibri"/>
                <a:hlinkClick r:id="rId3"/>
              </a:rPr>
              <a:t>https://www.apsva.us/arts-education-overview/honors-band-orchestra-and-chorus/</a:t>
            </a:r>
            <a:endParaRPr sz="2400" b="0" i="0" u="none" strike="noStrike" cap="none">
              <a:solidFill>
                <a:schemeClr val="lt1"/>
              </a:solidFill>
              <a:latin typeface="Calibri"/>
              <a:ea typeface="Calibri"/>
              <a:cs typeface="Calibri"/>
              <a:sym typeface="Calibri"/>
            </a:endParaRPr>
          </a:p>
          <a:p>
            <a:pPr marL="800100" marR="0" lvl="1" indent="-342900" algn="l" rtl="0">
              <a:lnSpc>
                <a:spcPct val="100000"/>
              </a:lnSpc>
              <a:spcBef>
                <a:spcPts val="560"/>
              </a:spcBef>
              <a:spcAft>
                <a:spcPts val="0"/>
              </a:spcAft>
              <a:buClr>
                <a:schemeClr val="folHlink"/>
              </a:buClr>
              <a:buSzPts val="1820"/>
              <a:buFont typeface="Arial"/>
              <a:buChar char="•"/>
            </a:pPr>
            <a:r>
              <a:rPr lang="en-US" sz="2400" b="0" i="0" u="none" strike="noStrike" cap="none">
                <a:solidFill>
                  <a:schemeClr val="lt1"/>
                </a:solidFill>
                <a:latin typeface="Calibri"/>
                <a:ea typeface="Calibri"/>
                <a:cs typeface="Calibri"/>
                <a:sym typeface="Calibri"/>
              </a:rPr>
              <a:t>Junior Honors Orchestra (grades 4 – 6</a:t>
            </a:r>
            <a:r>
              <a:rPr lang="en-US" sz="2800" b="0" i="0" u="none" strike="noStrike" cap="none">
                <a:solidFill>
                  <a:schemeClr val="lt1"/>
                </a:solidFill>
                <a:latin typeface="Calibri"/>
                <a:ea typeface="Calibri"/>
                <a:cs typeface="Calibri"/>
                <a:sym typeface="Calibri"/>
              </a:rPr>
              <a:t>)  </a:t>
            </a:r>
            <a:r>
              <a:rPr lang="en-US" sz="2400" b="0" i="0" u="none" strike="noStrike" cap="none">
                <a:solidFill>
                  <a:schemeClr val="lt1"/>
                </a:solidFill>
                <a:latin typeface="Calibri"/>
                <a:ea typeface="Calibri"/>
                <a:cs typeface="Calibri"/>
                <a:sym typeface="Calibri"/>
              </a:rPr>
              <a:t>&amp; Honors Orchestra (grades 7-8)</a:t>
            </a:r>
            <a:endParaRPr/>
          </a:p>
          <a:p>
            <a:pPr marL="800100" marR="0" lvl="1" indent="-342900" algn="l" rtl="0">
              <a:lnSpc>
                <a:spcPct val="100000"/>
              </a:lnSpc>
              <a:spcBef>
                <a:spcPts val="560"/>
              </a:spcBef>
              <a:spcAft>
                <a:spcPts val="0"/>
              </a:spcAft>
              <a:buClr>
                <a:schemeClr val="folHlink"/>
              </a:buClr>
              <a:buSzPts val="1560"/>
              <a:buFont typeface="Arial"/>
              <a:buChar char="•"/>
            </a:pPr>
            <a:r>
              <a:rPr lang="en-US" sz="2400" b="0" i="0" u="none" strike="noStrike" cap="none">
                <a:solidFill>
                  <a:schemeClr val="lt1"/>
                </a:solidFill>
                <a:latin typeface="Calibri"/>
                <a:ea typeface="Calibri"/>
                <a:cs typeface="Calibri"/>
                <a:sym typeface="Calibri"/>
              </a:rPr>
              <a:t>Elementary Honors Chorus (Grade 5) &amp; Honors Chorus (grades 6-8) </a:t>
            </a:r>
            <a:endParaRPr/>
          </a:p>
          <a:p>
            <a:pPr marL="800100" marR="0" lvl="1" indent="-342900" algn="l" rtl="0">
              <a:lnSpc>
                <a:spcPct val="100000"/>
              </a:lnSpc>
              <a:spcBef>
                <a:spcPts val="560"/>
              </a:spcBef>
              <a:spcAft>
                <a:spcPts val="0"/>
              </a:spcAft>
              <a:buClr>
                <a:schemeClr val="folHlink"/>
              </a:buClr>
              <a:buSzPts val="1560"/>
              <a:buFont typeface="Arial"/>
              <a:buChar char="•"/>
            </a:pPr>
            <a:r>
              <a:rPr lang="en-US" sz="2400" b="0" i="0" u="none" strike="noStrike" cap="none">
                <a:solidFill>
                  <a:schemeClr val="lt1"/>
                </a:solidFill>
                <a:latin typeface="Calibri"/>
                <a:ea typeface="Calibri"/>
                <a:cs typeface="Calibri"/>
                <a:sym typeface="Calibri"/>
              </a:rPr>
              <a:t>Junior Honors Band (grades 4 – 6) &amp; Honors Band (grades 7-8)</a:t>
            </a:r>
            <a:endParaRPr sz="2400" b="0" i="0" u="none" strike="noStrike" cap="none">
              <a:solidFill>
                <a:schemeClr val="lt1"/>
              </a:solidFill>
              <a:latin typeface="Calibri"/>
              <a:ea typeface="Calibri"/>
              <a:cs typeface="Calibri"/>
              <a:sym typeface="Calibri"/>
            </a:endParaRPr>
          </a:p>
          <a:p>
            <a:pPr marL="914400" marR="0" lvl="1" indent="-412750" algn="l" rtl="0">
              <a:lnSpc>
                <a:spcPct val="100000"/>
              </a:lnSpc>
              <a:spcBef>
                <a:spcPts val="560"/>
              </a:spcBef>
              <a:spcAft>
                <a:spcPts val="0"/>
              </a:spcAft>
              <a:buClr>
                <a:schemeClr val="folHlink"/>
              </a:buClr>
              <a:buSzPts val="700"/>
              <a:buFont typeface="Arial"/>
              <a:buNone/>
            </a:pPr>
            <a:endParaRPr sz="2800" b="0" i="0" u="none" strike="noStrike" cap="none">
              <a:solidFill>
                <a:schemeClr val="lt1"/>
              </a:solidFill>
              <a:latin typeface="Calibri"/>
              <a:ea typeface="Calibri"/>
              <a:cs typeface="Calibri"/>
              <a:sym typeface="Calibri"/>
            </a:endParaRPr>
          </a:p>
          <a:p>
            <a:pPr marL="457200" marR="0" lvl="1" indent="0" algn="l" rtl="0">
              <a:lnSpc>
                <a:spcPct val="100000"/>
              </a:lnSpc>
              <a:spcBef>
                <a:spcPts val="560"/>
              </a:spcBef>
              <a:spcAft>
                <a:spcPts val="0"/>
              </a:spcAft>
              <a:buClr>
                <a:schemeClr val="folHlink"/>
              </a:buClr>
              <a:buSzPts val="700"/>
              <a:buFont typeface="Noto Sans Symbols"/>
              <a:buNone/>
            </a:pPr>
            <a:endParaRPr sz="2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Honors Band</a:t>
            </a:r>
            <a:endParaRPr/>
          </a:p>
          <a:p>
            <a:pPr marL="742950" marR="0" lvl="1" indent="-285750" algn="l" rtl="0">
              <a:lnSpc>
                <a:spcPct val="10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Honors Orchestra</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5"/>
          <p:cNvSpPr txBox="1">
            <a:spLocks noGrp="1"/>
          </p:cNvSpPr>
          <p:nvPr>
            <p:ph type="title"/>
          </p:nvPr>
        </p:nvSpPr>
        <p:spPr>
          <a:xfrm>
            <a:off x="838200" y="304800"/>
            <a:ext cx="7543800" cy="974725"/>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000"/>
              <a:buFont typeface="Tahoma"/>
              <a:buNone/>
            </a:pPr>
            <a:r>
              <a:rPr lang="en-US" sz="4000" b="1" i="0" u="none" strike="noStrike" cap="none">
                <a:solidFill>
                  <a:srgbClr val="FFFF00"/>
                </a:solidFill>
                <a:latin typeface="Tahoma"/>
                <a:ea typeface="Tahoma"/>
                <a:cs typeface="Tahoma"/>
                <a:sym typeface="Tahoma"/>
              </a:rPr>
              <a:t>Identification Decisions</a:t>
            </a:r>
            <a:endParaRPr/>
          </a:p>
        </p:txBody>
      </p:sp>
      <p:sp>
        <p:nvSpPr>
          <p:cNvPr id="497" name="Google Shape;497;p65"/>
          <p:cNvSpPr txBox="1">
            <a:spLocks noGrp="1"/>
          </p:cNvSpPr>
          <p:nvPr>
            <p:ph type="body" idx="1"/>
          </p:nvPr>
        </p:nvSpPr>
        <p:spPr>
          <a:xfrm>
            <a:off x="838200" y="1524000"/>
            <a:ext cx="7543800" cy="380999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820"/>
              <a:buFont typeface="Arial"/>
              <a:buChar char="•"/>
            </a:pPr>
            <a:r>
              <a:rPr lang="en-US" sz="2800" b="0" i="0" u="none" strike="noStrike" cap="none">
                <a:solidFill>
                  <a:schemeClr val="lt1"/>
                </a:solidFill>
                <a:latin typeface="Calibri"/>
                <a:ea typeface="Calibri"/>
                <a:cs typeface="Calibri"/>
                <a:sym typeface="Calibri"/>
              </a:rPr>
              <a:t>At the end of the referral process (90 instructional  days), a local screening committee meets to review the student’s portfolio and make determines about eligibility.</a:t>
            </a:r>
            <a:endParaRPr/>
          </a:p>
          <a:p>
            <a:pPr marL="0" marR="0" lvl="0" indent="0" algn="l" rtl="0">
              <a:lnSpc>
                <a:spcPct val="100000"/>
              </a:lnSpc>
              <a:spcBef>
                <a:spcPts val="560"/>
              </a:spcBef>
              <a:spcAft>
                <a:spcPts val="0"/>
              </a:spcAft>
              <a:buClr>
                <a:schemeClr val="hlink"/>
              </a:buClr>
              <a:buSzPts val="700"/>
              <a:buFont typeface="Noto Sans Symbols"/>
              <a:buNone/>
            </a:pPr>
            <a:endParaRPr sz="2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560"/>
              </a:spcBef>
              <a:spcAft>
                <a:spcPts val="0"/>
              </a:spcAft>
              <a:buClr>
                <a:schemeClr val="hlink"/>
              </a:buClr>
              <a:buSzPts val="1820"/>
              <a:buFont typeface="Arial"/>
              <a:buChar char="•"/>
            </a:pPr>
            <a:r>
              <a:rPr lang="en-US" sz="2800" b="0" i="0" u="none" strike="noStrike" cap="none">
                <a:solidFill>
                  <a:schemeClr val="lt1"/>
                </a:solidFill>
                <a:latin typeface="Calibri"/>
                <a:ea typeface="Calibri"/>
                <a:cs typeface="Calibri"/>
                <a:sym typeface="Calibri"/>
              </a:rPr>
              <a:t>Identification decisions are sent to parents or guardians by letter within 10 school days of the Identification Committee meeting.</a:t>
            </a:r>
            <a:endParaRPr/>
          </a:p>
          <a:p>
            <a:pPr marL="200025" marR="0" lvl="1" indent="-9525" algn="l" rtl="0">
              <a:lnSpc>
                <a:spcPct val="100000"/>
              </a:lnSpc>
              <a:spcBef>
                <a:spcPts val="480"/>
              </a:spcBef>
              <a:spcAft>
                <a:spcPts val="0"/>
              </a:spcAft>
              <a:buClr>
                <a:schemeClr val="folHlink"/>
              </a:buClr>
              <a:buSzPts val="600"/>
              <a:buFont typeface="Calibri"/>
              <a:buNone/>
            </a:pPr>
            <a:endParaRPr sz="2400" b="1" i="0" u="none" strike="noStrike" cap="none">
              <a:solidFill>
                <a:srgbClr val="FFFF00"/>
              </a:solidFill>
              <a:latin typeface="Calibri"/>
              <a:ea typeface="Calibri"/>
              <a:cs typeface="Calibri"/>
              <a:sym typeface="Calibri"/>
            </a:endParaRPr>
          </a:p>
          <a:p>
            <a:pPr marL="200025" marR="0" lvl="1" indent="-9525" algn="ctr" rtl="0">
              <a:lnSpc>
                <a:spcPct val="100000"/>
              </a:lnSpc>
              <a:spcBef>
                <a:spcPts val="480"/>
              </a:spcBef>
              <a:spcAft>
                <a:spcPts val="0"/>
              </a:spcAft>
              <a:buClr>
                <a:schemeClr val="folHlink"/>
              </a:buClr>
              <a:buSzPts val="600"/>
              <a:buFont typeface="Calibri"/>
              <a:buNone/>
            </a:pPr>
            <a:r>
              <a:rPr lang="en-US" sz="2400" b="1" i="0" u="none" strike="noStrike" cap="none">
                <a:solidFill>
                  <a:srgbClr val="FFFF00"/>
                </a:solidFill>
                <a:latin typeface="Calibri"/>
                <a:ea typeface="Calibri"/>
                <a:cs typeface="Calibri"/>
                <a:sym typeface="Calibri"/>
              </a:rPr>
              <a:t>Gifted Services Identification Process Outlined on APS Gifted Services web page </a:t>
            </a:r>
            <a:endParaRPr sz="2400" b="1" i="0" u="sng" strike="noStrike" cap="none">
              <a:solidFill>
                <a:schemeClr val="hlink"/>
              </a:solidFill>
              <a:latin typeface="Calibri"/>
              <a:ea typeface="Calibri"/>
              <a:cs typeface="Calibri"/>
              <a:sym typeface="Calibri"/>
              <a:hlinkClick r:id="rId3"/>
            </a:endParaRPr>
          </a:p>
          <a:p>
            <a:pPr marL="200025" marR="0" lvl="1" indent="-9525" algn="l" rtl="0">
              <a:lnSpc>
                <a:spcPct val="100000"/>
              </a:lnSpc>
              <a:spcBef>
                <a:spcPts val="480"/>
              </a:spcBef>
              <a:spcAft>
                <a:spcPts val="0"/>
              </a:spcAft>
              <a:buClr>
                <a:schemeClr val="folHlink"/>
              </a:buClr>
              <a:buSzPts val="600"/>
              <a:buFont typeface="Calibri"/>
              <a:buNone/>
            </a:pPr>
            <a:endParaRPr sz="2400" b="1" i="0" u="none" strike="noStrike" cap="none">
              <a:solidFill>
                <a:srgbClr val="FFFF00"/>
              </a:solidFill>
              <a:latin typeface="Calibri"/>
              <a:ea typeface="Calibri"/>
              <a:cs typeface="Calibri"/>
              <a:sym typeface="Calibri"/>
            </a:endParaRPr>
          </a:p>
          <a:p>
            <a:pPr marL="200025" marR="0" lvl="1" indent="-9525" algn="l" rtl="0">
              <a:lnSpc>
                <a:spcPct val="100000"/>
              </a:lnSpc>
              <a:spcBef>
                <a:spcPts val="480"/>
              </a:spcBef>
              <a:spcAft>
                <a:spcPts val="0"/>
              </a:spcAft>
              <a:buClr>
                <a:schemeClr val="folHlink"/>
              </a:buClr>
              <a:buSzPts val="600"/>
              <a:buFont typeface="Noto Sans Symbols"/>
              <a:buNone/>
            </a:pPr>
            <a:endParaRPr sz="2400" b="0" i="0" u="none" strike="noStrike" cap="none">
              <a:solidFill>
                <a:schemeClr val="lt1"/>
              </a:solidFill>
              <a:latin typeface="Calibri"/>
              <a:ea typeface="Calibri"/>
              <a:cs typeface="Calibri"/>
              <a:sym typeface="Calibri"/>
            </a:endParaRPr>
          </a:p>
          <a:p>
            <a:pPr marL="200025" marR="0" lvl="1" indent="-9525" algn="l" rtl="0">
              <a:lnSpc>
                <a:spcPct val="100000"/>
              </a:lnSpc>
              <a:spcBef>
                <a:spcPts val="480"/>
              </a:spcBef>
              <a:spcAft>
                <a:spcPts val="0"/>
              </a:spcAft>
              <a:buClr>
                <a:schemeClr val="folHlink"/>
              </a:buClr>
              <a:buSzPts val="600"/>
              <a:buFont typeface="Noto Sans Symbols"/>
              <a:buNone/>
            </a:pPr>
            <a:endParaRPr sz="2400" b="0" i="0" u="none" strike="noStrike" cap="none">
              <a:solidFill>
                <a:schemeClr val="lt1"/>
              </a:solidFill>
              <a:latin typeface="Calibri"/>
              <a:ea typeface="Calibri"/>
              <a:cs typeface="Calibri"/>
              <a:sym typeface="Calibri"/>
            </a:endParaRPr>
          </a:p>
          <a:p>
            <a:pPr marL="200025" marR="0" lvl="1" indent="-9525" algn="l" rtl="0">
              <a:lnSpc>
                <a:spcPct val="100000"/>
              </a:lnSpc>
              <a:spcBef>
                <a:spcPts val="560"/>
              </a:spcBef>
              <a:spcAft>
                <a:spcPts val="0"/>
              </a:spcAft>
              <a:buClr>
                <a:schemeClr val="folHlink"/>
              </a:buClr>
              <a:buSzPts val="700"/>
              <a:buFont typeface="Noto Sans Symbols"/>
              <a:buNone/>
            </a:pPr>
            <a:endParaRPr sz="2800" b="0" i="0" u="none" strike="noStrike" cap="none">
              <a:solidFill>
                <a:schemeClr val="lt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6"/>
          <p:cNvSpPr txBox="1">
            <a:spLocks noGrp="1"/>
          </p:cNvSpPr>
          <p:nvPr>
            <p:ph type="title"/>
          </p:nvPr>
        </p:nvSpPr>
        <p:spPr>
          <a:xfrm>
            <a:off x="822325" y="381000"/>
            <a:ext cx="7543800" cy="1371599"/>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1" i="0" u="none" strike="noStrike" cap="none">
                <a:solidFill>
                  <a:srgbClr val="FFFF00"/>
                </a:solidFill>
                <a:latin typeface="Tahoma"/>
                <a:ea typeface="Tahoma"/>
                <a:cs typeface="Tahoma"/>
                <a:sym typeface="Tahoma"/>
              </a:rPr>
              <a:t>If students are found eligible </a:t>
            </a:r>
            <a:endParaRPr/>
          </a:p>
        </p:txBody>
      </p:sp>
      <p:sp>
        <p:nvSpPr>
          <p:cNvPr id="504" name="Google Shape;504;p66"/>
          <p:cNvSpPr txBox="1">
            <a:spLocks noGrp="1"/>
          </p:cNvSpPr>
          <p:nvPr>
            <p:ph type="body" idx="1"/>
          </p:nvPr>
        </p:nvSpPr>
        <p:spPr>
          <a:xfrm>
            <a:off x="838200" y="1676400"/>
            <a:ext cx="7543800" cy="358139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820"/>
              <a:buFont typeface="Arial"/>
              <a:buChar char="•"/>
            </a:pPr>
            <a:r>
              <a:rPr lang="en-US" sz="2800" b="0" i="0" u="none" strike="noStrike" cap="none">
                <a:solidFill>
                  <a:schemeClr val="lt1"/>
                </a:solidFill>
                <a:latin typeface="Calibri"/>
                <a:ea typeface="Calibri"/>
                <a:cs typeface="Calibri"/>
                <a:sym typeface="Calibri"/>
              </a:rPr>
              <a:t>Identified gifted students in grades 2-5 are </a:t>
            </a:r>
            <a:r>
              <a:rPr lang="en-US" sz="2800" b="1" i="0" u="none" strike="noStrike" cap="none">
                <a:solidFill>
                  <a:srgbClr val="FFFF00"/>
                </a:solidFill>
                <a:latin typeface="Calibri"/>
                <a:ea typeface="Calibri"/>
                <a:cs typeface="Calibri"/>
                <a:sym typeface="Calibri"/>
              </a:rPr>
              <a:t>cluster grouped* </a:t>
            </a:r>
            <a:r>
              <a:rPr lang="en-US" sz="2800" b="0" i="0" u="none" strike="noStrike" cap="none">
                <a:solidFill>
                  <a:schemeClr val="lt1"/>
                </a:solidFill>
                <a:latin typeface="Calibri"/>
                <a:ea typeface="Calibri"/>
                <a:cs typeface="Calibri"/>
                <a:sym typeface="Calibri"/>
              </a:rPr>
              <a:t>into classrooms with intellectual peers</a:t>
            </a:r>
            <a:br>
              <a:rPr lang="en-US" sz="2800" b="0" i="0" u="none" strike="noStrike" cap="none">
                <a:solidFill>
                  <a:schemeClr val="lt1"/>
                </a:solidFill>
                <a:latin typeface="Calibri"/>
                <a:ea typeface="Calibri"/>
                <a:cs typeface="Calibri"/>
                <a:sym typeface="Calibri"/>
              </a:rPr>
            </a:br>
            <a:endParaRPr sz="28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560"/>
              </a:spcBef>
              <a:spcAft>
                <a:spcPts val="0"/>
              </a:spcAft>
              <a:buClr>
                <a:schemeClr val="hlink"/>
              </a:buClr>
              <a:buSzPts val="1820"/>
              <a:buFont typeface="Arial"/>
              <a:buChar char="•"/>
            </a:pPr>
            <a:r>
              <a:rPr lang="en-US" sz="2800" b="0" i="0" u="none" strike="noStrike" cap="none">
                <a:solidFill>
                  <a:schemeClr val="lt1"/>
                </a:solidFill>
                <a:latin typeface="Calibri"/>
                <a:ea typeface="Calibri"/>
                <a:cs typeface="Calibri"/>
                <a:sym typeface="Calibri"/>
              </a:rPr>
              <a:t>RTG plans with and supports the classroom teachers using extension activities and projects for students who have already mastered grade-level content </a:t>
            </a:r>
            <a:endParaRPr/>
          </a:p>
          <a:p>
            <a:pPr marL="742950" marR="0" lvl="1" indent="-285750" algn="l" rtl="0">
              <a:lnSpc>
                <a:spcPct val="100000"/>
              </a:lnSpc>
              <a:spcBef>
                <a:spcPts val="480"/>
              </a:spcBef>
              <a:spcAft>
                <a:spcPts val="0"/>
              </a:spcAft>
              <a:buClr>
                <a:schemeClr val="folHlink"/>
              </a:buClr>
              <a:buSzPts val="1560"/>
              <a:buFont typeface="Arial"/>
              <a:buChar char="•"/>
            </a:pPr>
            <a:r>
              <a:rPr lang="en-US" sz="2400" b="0" i="0" u="none" strike="noStrike" cap="none">
                <a:solidFill>
                  <a:schemeClr val="lt1"/>
                </a:solidFill>
                <a:latin typeface="Calibri"/>
                <a:ea typeface="Calibri"/>
                <a:cs typeface="Calibri"/>
                <a:sym typeface="Calibri"/>
              </a:rPr>
              <a:t>Note: Support may look different in the various grade levels depending on teacher and student needs</a:t>
            </a:r>
            <a:endParaRPr/>
          </a:p>
          <a:p>
            <a:pPr marL="342900" marR="0" lvl="0" indent="-342900" algn="l" rtl="0">
              <a:lnSpc>
                <a:spcPct val="100000"/>
              </a:lnSpc>
              <a:spcBef>
                <a:spcPts val="640"/>
              </a:spcBef>
              <a:spcAft>
                <a:spcPts val="0"/>
              </a:spcAft>
              <a:buClr>
                <a:schemeClr val="hlink"/>
              </a:buClr>
              <a:buSzPts val="800"/>
              <a:buFont typeface="Arial"/>
              <a:buNone/>
            </a:pPr>
            <a:endParaRPr sz="3200" b="0" i="1" u="none" strike="noStrike" cap="none">
              <a:solidFill>
                <a:srgbClr val="FF0000"/>
              </a:solidFill>
              <a:latin typeface="Calibri"/>
              <a:ea typeface="Calibri"/>
              <a:cs typeface="Calibri"/>
              <a:sym typeface="Calibri"/>
            </a:endParaRPr>
          </a:p>
        </p:txBody>
      </p:sp>
      <p:sp>
        <p:nvSpPr>
          <p:cNvPr id="505" name="Google Shape;505;p66"/>
          <p:cNvSpPr txBox="1"/>
          <p:nvPr/>
        </p:nvSpPr>
        <p:spPr>
          <a:xfrm>
            <a:off x="4800600" y="2667000"/>
            <a:ext cx="4114800" cy="369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450"/>
              <a:buFont typeface="Arial"/>
              <a:buNone/>
            </a:pPr>
            <a:r>
              <a:rPr lang="en-US" sz="1800" b="0" i="1" u="none" strike="noStrike" cap="none">
                <a:solidFill>
                  <a:srgbClr val="FFFF00"/>
                </a:solidFill>
                <a:latin typeface="Arial"/>
                <a:ea typeface="Arial"/>
                <a:cs typeface="Arial"/>
                <a:sym typeface="Arial"/>
              </a:rPr>
              <a:t>*typically or the upcoming school year</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7"/>
          <p:cNvSpPr txBox="1">
            <a:spLocks noGrp="1"/>
          </p:cNvSpPr>
          <p:nvPr>
            <p:ph type="title"/>
          </p:nvPr>
        </p:nvSpPr>
        <p:spPr>
          <a:xfrm>
            <a:off x="800100" y="381000"/>
            <a:ext cx="7543800" cy="1203324"/>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000"/>
              <a:buFont typeface="Tahoma"/>
              <a:buNone/>
            </a:pPr>
            <a:r>
              <a:rPr lang="en-US" sz="4000" b="1" i="0" u="none" strike="noStrike" cap="none">
                <a:solidFill>
                  <a:srgbClr val="FFFF00"/>
                </a:solidFill>
                <a:latin typeface="Tahoma"/>
                <a:ea typeface="Tahoma"/>
                <a:cs typeface="Tahoma"/>
                <a:sym typeface="Tahoma"/>
              </a:rPr>
              <a:t>If students are not found eligible </a:t>
            </a:r>
            <a:endParaRPr/>
          </a:p>
        </p:txBody>
      </p:sp>
      <p:sp>
        <p:nvSpPr>
          <p:cNvPr id="512" name="Google Shape;512;p67"/>
          <p:cNvSpPr txBox="1">
            <a:spLocks noGrp="1"/>
          </p:cNvSpPr>
          <p:nvPr>
            <p:ph type="body" idx="1"/>
          </p:nvPr>
        </p:nvSpPr>
        <p:spPr>
          <a:xfrm>
            <a:off x="457200" y="19812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820"/>
              <a:buFont typeface="Noto Sans Symbols"/>
              <a:buChar char="■"/>
            </a:pPr>
            <a:r>
              <a:rPr lang="en-US" sz="2800" b="0" i="0" u="none" strike="noStrike" cap="none">
                <a:solidFill>
                  <a:schemeClr val="lt1"/>
                </a:solidFill>
                <a:latin typeface="Calibri"/>
                <a:ea typeface="Calibri"/>
                <a:cs typeface="Calibri"/>
                <a:sym typeface="Calibri"/>
              </a:rPr>
              <a:t>An appeal is available to families following the eligibility process</a:t>
            </a:r>
            <a:endParaRPr/>
          </a:p>
          <a:p>
            <a:pPr marL="742950" marR="0" lvl="1" indent="-285750" algn="l" rtl="0">
              <a:lnSpc>
                <a:spcPct val="10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Appeals begin at the school level with the principal </a:t>
            </a:r>
            <a:br>
              <a:rPr lang="en-US" sz="2800" b="0" i="0" u="none" strike="noStrike" cap="none">
                <a:solidFill>
                  <a:schemeClr val="lt1"/>
                </a:solidFill>
                <a:latin typeface="Calibri"/>
                <a:ea typeface="Calibri"/>
                <a:cs typeface="Calibri"/>
                <a:sym typeface="Calibri"/>
              </a:rPr>
            </a:br>
            <a:endParaRPr sz="2800" b="0" i="0" u="none" strike="noStrike" cap="none">
              <a:solidFill>
                <a:schemeClr val="lt1"/>
              </a:solidFill>
              <a:latin typeface="Calibri"/>
              <a:ea typeface="Calibri"/>
              <a:cs typeface="Calibri"/>
              <a:sym typeface="Calibri"/>
            </a:endParaRPr>
          </a:p>
          <a:p>
            <a:pPr marL="742950" marR="0" lvl="1" indent="-285750" algn="l" rtl="0">
              <a:lnSpc>
                <a:spcPct val="100000"/>
              </a:lnSpc>
              <a:spcBef>
                <a:spcPts val="560"/>
              </a:spcBef>
              <a:spcAft>
                <a:spcPts val="0"/>
              </a:spcAft>
              <a:buClr>
                <a:schemeClr val="folHlink"/>
              </a:buClr>
              <a:buSzPts val="1820"/>
              <a:buFont typeface="Noto Sans Symbols"/>
              <a:buChar char="■"/>
            </a:pPr>
            <a:r>
              <a:rPr lang="en-US" sz="2800" b="0" i="0" u="none" strike="noStrike" cap="none">
                <a:solidFill>
                  <a:schemeClr val="lt1"/>
                </a:solidFill>
                <a:latin typeface="Calibri"/>
                <a:ea typeface="Calibri"/>
                <a:cs typeface="Calibri"/>
                <a:sym typeface="Calibri"/>
              </a:rPr>
              <a:t>A second level of appeal is countywide Gifted Services Administrative Appeals Committee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8"/>
          <p:cNvSpPr txBox="1">
            <a:spLocks noGrp="1"/>
          </p:cNvSpPr>
          <p:nvPr>
            <p:ph type="title"/>
          </p:nvPr>
        </p:nvSpPr>
        <p:spPr>
          <a:xfrm>
            <a:off x="838200" y="457200"/>
            <a:ext cx="7783512" cy="1452563"/>
          </a:xfrm>
          <a:prstGeom prst="rect">
            <a:avLst/>
          </a:prstGeom>
          <a:noFill/>
          <a:ln w="9525"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900"/>
              <a:buFont typeface="Tahoma"/>
              <a:buNone/>
            </a:pPr>
            <a:r>
              <a:rPr lang="en-US" sz="3600" b="1" i="0" u="none" strike="noStrike" cap="none">
                <a:solidFill>
                  <a:srgbClr val="FFFF00"/>
                </a:solidFill>
                <a:latin typeface="Tahoma"/>
                <a:ea typeface="Tahoma"/>
                <a:cs typeface="Tahoma"/>
                <a:sym typeface="Tahoma"/>
              </a:rPr>
              <a:t>Gifted Services Advisory Committee (GSAC) </a:t>
            </a:r>
            <a:endParaRPr/>
          </a:p>
        </p:txBody>
      </p:sp>
      <p:sp>
        <p:nvSpPr>
          <p:cNvPr id="518" name="Google Shape;518;p68"/>
          <p:cNvSpPr/>
          <p:nvPr/>
        </p:nvSpPr>
        <p:spPr>
          <a:xfrm>
            <a:off x="620700" y="2082738"/>
            <a:ext cx="8001000" cy="2692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700"/>
              <a:buFont typeface="Tahoma"/>
              <a:buNone/>
            </a:pPr>
            <a:r>
              <a:rPr lang="en-US" sz="2800" b="0" i="0" u="none" strike="noStrike" cap="none">
                <a:solidFill>
                  <a:schemeClr val="lt1"/>
                </a:solidFill>
                <a:latin typeface="Tahoma"/>
                <a:ea typeface="Tahoma"/>
                <a:cs typeface="Tahoma"/>
                <a:sym typeface="Tahoma"/>
              </a:rPr>
              <a:t>Arlington Public School’s Parent Advocacy Group </a:t>
            </a:r>
            <a:endParaRPr/>
          </a:p>
          <a:p>
            <a:pPr marL="0" marR="0" lvl="1" indent="0" algn="l" rtl="0">
              <a:lnSpc>
                <a:spcPct val="100000"/>
              </a:lnSpc>
              <a:spcBef>
                <a:spcPts val="0"/>
              </a:spcBef>
              <a:spcAft>
                <a:spcPts val="0"/>
              </a:spcAft>
              <a:buClr>
                <a:schemeClr val="lt1"/>
              </a:buClr>
              <a:buSzPts val="2400"/>
              <a:buFont typeface="Noto Sans Symbols"/>
              <a:buChar char="■"/>
            </a:pPr>
            <a:r>
              <a:rPr lang="en-US" sz="2400" b="0" i="0" u="none" strike="noStrike" cap="none">
                <a:solidFill>
                  <a:schemeClr val="lt1"/>
                </a:solidFill>
                <a:latin typeface="Tahoma"/>
                <a:ea typeface="Tahoma"/>
                <a:cs typeface="Tahoma"/>
                <a:sym typeface="Tahoma"/>
              </a:rPr>
              <a:t>Part of Advisory Council of Instruction </a:t>
            </a:r>
            <a:br>
              <a:rPr lang="en-US" sz="2400" b="0" i="0" u="none" strike="noStrike" cap="none">
                <a:solidFill>
                  <a:schemeClr val="lt1"/>
                </a:solidFill>
                <a:latin typeface="Tahoma"/>
                <a:ea typeface="Tahoma"/>
                <a:cs typeface="Tahoma"/>
                <a:sym typeface="Tahoma"/>
              </a:rPr>
            </a:br>
            <a:r>
              <a:rPr lang="en-US" sz="2400" b="0" i="0" u="none" strike="noStrike" cap="none">
                <a:solidFill>
                  <a:schemeClr val="lt1"/>
                </a:solidFill>
                <a:latin typeface="Tahoma"/>
                <a:ea typeface="Tahoma"/>
                <a:cs typeface="Tahoma"/>
                <a:sym typeface="Tahoma"/>
              </a:rPr>
              <a:t>	https://www.apsva.us/aci/gifted-services/</a:t>
            </a:r>
            <a:endParaRPr/>
          </a:p>
          <a:p>
            <a:pPr marL="0" marR="0" lvl="1"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ahoma"/>
              <a:ea typeface="Tahoma"/>
              <a:cs typeface="Tahoma"/>
              <a:sym typeface="Tahoma"/>
            </a:endParaRPr>
          </a:p>
          <a:p>
            <a:pPr marL="0" marR="0" lvl="1" indent="0" algn="l" rtl="0">
              <a:lnSpc>
                <a:spcPct val="100000"/>
              </a:lnSpc>
              <a:spcBef>
                <a:spcPts val="0"/>
              </a:spcBef>
              <a:spcAft>
                <a:spcPts val="0"/>
              </a:spcAft>
              <a:buClr>
                <a:schemeClr val="lt1"/>
              </a:buClr>
              <a:buSzPts val="2400"/>
              <a:buFont typeface="Noto Sans Symbols"/>
              <a:buChar char="■"/>
            </a:pPr>
            <a:r>
              <a:rPr lang="en-US" sz="2400" b="0" i="0" u="none" strike="noStrike" cap="none">
                <a:solidFill>
                  <a:schemeClr val="lt1"/>
                </a:solidFill>
                <a:latin typeface="Tahoma"/>
                <a:ea typeface="Tahoma"/>
                <a:cs typeface="Tahoma"/>
                <a:sym typeface="Tahoma"/>
              </a:rPr>
              <a:t>Monthly meetings (1st Wednesday:  6:30 – 8:00 PM followed by ACI meeting 8:00 - 9:00 PM)</a:t>
            </a:r>
            <a:endParaRPr/>
          </a:p>
          <a:p>
            <a:pPr marL="457200" marR="0" lvl="1" indent="0" algn="l" rtl="0">
              <a:lnSpc>
                <a:spcPct val="90000"/>
              </a:lnSpc>
              <a:spcBef>
                <a:spcPts val="500"/>
              </a:spcBef>
              <a:spcAft>
                <a:spcPts val="0"/>
              </a:spcAft>
              <a:buClr>
                <a:schemeClr val="lt1"/>
              </a:buClr>
              <a:buSzPts val="600"/>
              <a:buFont typeface="Tahoma"/>
              <a:buNone/>
            </a:pPr>
            <a:r>
              <a:rPr lang="en-US" sz="2400" b="0" i="0" u="none" strike="noStrike" cap="none">
                <a:solidFill>
                  <a:schemeClr val="lt1"/>
                </a:solidFill>
                <a:latin typeface="Tahoma"/>
                <a:ea typeface="Tahoma"/>
                <a:cs typeface="Tahoma"/>
                <a:sym typeface="Tahoma"/>
              </a:rPr>
              <a:t>If interested in serving on this committee, please contact Dan Corcoran, danjcorcoraniii@gmail.com</a:t>
            </a:r>
            <a:endParaRPr/>
          </a:p>
        </p:txBody>
      </p:sp>
      <p:pic>
        <p:nvPicPr>
          <p:cNvPr id="519" name="Google Shape;519;p68"/>
          <p:cNvPicPr preferRelativeResize="0"/>
          <p:nvPr/>
        </p:nvPicPr>
        <p:blipFill rotWithShape="1">
          <a:blip r:embed="rId3">
            <a:alphaModFix/>
          </a:blip>
          <a:srcRect/>
          <a:stretch/>
        </p:blipFill>
        <p:spPr>
          <a:xfrm>
            <a:off x="7429125" y="5976725"/>
            <a:ext cx="1561046" cy="725327"/>
          </a:xfrm>
          <a:prstGeom prst="rect">
            <a:avLst/>
          </a:prstGeom>
          <a:noFill/>
          <a:ln>
            <a:noFill/>
          </a:ln>
        </p:spPr>
      </p:pic>
      <p:pic>
        <p:nvPicPr>
          <p:cNvPr id="520" name="Google Shape;520;p68" descr="Gifted Logo.tiff"/>
          <p:cNvPicPr preferRelativeResize="0"/>
          <p:nvPr/>
        </p:nvPicPr>
        <p:blipFill rotWithShape="1">
          <a:blip r:embed="rId4">
            <a:alphaModFix/>
          </a:blip>
          <a:srcRect/>
          <a:stretch/>
        </p:blipFill>
        <p:spPr>
          <a:xfrm>
            <a:off x="66975" y="5200800"/>
            <a:ext cx="1180805" cy="165474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9"/>
          <p:cNvSpPr txBox="1">
            <a:spLocks noGrp="1"/>
          </p:cNvSpPr>
          <p:nvPr>
            <p:ph type="title"/>
          </p:nvPr>
        </p:nvSpPr>
        <p:spPr>
          <a:xfrm>
            <a:off x="990600" y="152400"/>
            <a:ext cx="7619999" cy="1295400"/>
          </a:xfrm>
          <a:prstGeom prst="rect">
            <a:avLst/>
          </a:prstGeom>
          <a:noFill/>
          <a:ln w="9525" cap="flat" cmpd="sng">
            <a:solidFill>
              <a:srgbClr val="FFFF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0" i="0" u="none" strike="noStrike" cap="none">
                <a:solidFill>
                  <a:srgbClr val="FFFF00"/>
                </a:solidFill>
                <a:latin typeface="Tahoma"/>
                <a:ea typeface="Tahoma"/>
                <a:cs typeface="Tahoma"/>
                <a:sym typeface="Tahoma"/>
              </a:rPr>
              <a:t>Parent Resources</a:t>
            </a:r>
            <a:endParaRPr/>
          </a:p>
        </p:txBody>
      </p:sp>
      <p:sp>
        <p:nvSpPr>
          <p:cNvPr id="526" name="Google Shape;526;p69"/>
          <p:cNvSpPr txBox="1">
            <a:spLocks noGrp="1"/>
          </p:cNvSpPr>
          <p:nvPr>
            <p:ph type="body" idx="1"/>
          </p:nvPr>
        </p:nvSpPr>
        <p:spPr>
          <a:xfrm>
            <a:off x="685800" y="1600200"/>
            <a:ext cx="8001000" cy="525779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1820"/>
              <a:buFont typeface="Noto Sans Symbols"/>
              <a:buChar char="■"/>
            </a:pPr>
            <a:r>
              <a:rPr lang="en-US" sz="2800" b="0" i="0" u="none" strike="noStrike" cap="none">
                <a:solidFill>
                  <a:schemeClr val="lt1"/>
                </a:solidFill>
                <a:latin typeface="Cambria"/>
                <a:ea typeface="Cambria"/>
                <a:cs typeface="Cambria"/>
                <a:sym typeface="Cambria"/>
              </a:rPr>
              <a:t>Virginia Association for the Gifted (VAG)</a:t>
            </a:r>
            <a:endParaRPr/>
          </a:p>
          <a:p>
            <a:pPr marL="342900" marR="0" lvl="0" indent="-342900" algn="l" rtl="0">
              <a:lnSpc>
                <a:spcPct val="100000"/>
              </a:lnSpc>
              <a:spcBef>
                <a:spcPts val="560"/>
              </a:spcBef>
              <a:spcAft>
                <a:spcPts val="0"/>
              </a:spcAft>
              <a:buClr>
                <a:schemeClr val="hlink"/>
              </a:buClr>
              <a:buSzPts val="700"/>
              <a:buFont typeface="Noto Sans Symbols"/>
              <a:buNone/>
            </a:pPr>
            <a:r>
              <a:rPr lang="en-US" sz="2800" b="0" i="0" u="none" strike="noStrike" cap="none">
                <a:solidFill>
                  <a:schemeClr val="lt1"/>
                </a:solidFill>
                <a:latin typeface="Cambria"/>
                <a:ea typeface="Cambria"/>
                <a:cs typeface="Cambria"/>
                <a:sym typeface="Cambria"/>
              </a:rPr>
              <a:t>	</a:t>
            </a:r>
            <a:r>
              <a:rPr lang="en-US" sz="2800" b="0" i="0" u="sng" strike="noStrike" cap="none">
                <a:solidFill>
                  <a:schemeClr val="hlink"/>
                </a:solidFill>
                <a:latin typeface="Cambria"/>
                <a:ea typeface="Cambria"/>
                <a:cs typeface="Cambria"/>
                <a:sym typeface="Cambria"/>
                <a:hlinkClick r:id="rId3"/>
              </a:rPr>
              <a:t>http://www.vagifted.org</a:t>
            </a:r>
            <a:endParaRPr/>
          </a:p>
          <a:p>
            <a:pPr marL="342900" marR="0" lvl="0" indent="-342900" algn="l" rtl="0">
              <a:lnSpc>
                <a:spcPct val="100000"/>
              </a:lnSpc>
              <a:spcBef>
                <a:spcPts val="560"/>
              </a:spcBef>
              <a:spcAft>
                <a:spcPts val="0"/>
              </a:spcAft>
              <a:buClr>
                <a:schemeClr val="hlink"/>
              </a:buClr>
              <a:buSzPts val="700"/>
              <a:buFont typeface="Noto Sans Symbols"/>
              <a:buNone/>
            </a:pPr>
            <a:endParaRPr sz="2800" b="0" i="0" u="none" strike="noStrike" cap="none">
              <a:solidFill>
                <a:schemeClr val="lt1"/>
              </a:solidFill>
              <a:latin typeface="Cambria"/>
              <a:ea typeface="Cambria"/>
              <a:cs typeface="Cambria"/>
              <a:sym typeface="Cambria"/>
            </a:endParaRPr>
          </a:p>
          <a:p>
            <a:pPr marL="342900" marR="0" lvl="0" indent="-342900" algn="l" rtl="0">
              <a:lnSpc>
                <a:spcPct val="100000"/>
              </a:lnSpc>
              <a:spcBef>
                <a:spcPts val="560"/>
              </a:spcBef>
              <a:spcAft>
                <a:spcPts val="0"/>
              </a:spcAft>
              <a:buClr>
                <a:schemeClr val="hlink"/>
              </a:buClr>
              <a:buSzPts val="1820"/>
              <a:buFont typeface="Noto Sans Symbols"/>
              <a:buChar char="■"/>
            </a:pPr>
            <a:r>
              <a:rPr lang="en-US" sz="2800" b="0" i="0" u="none" strike="noStrike" cap="none">
                <a:solidFill>
                  <a:schemeClr val="lt1"/>
                </a:solidFill>
                <a:latin typeface="Cambria"/>
                <a:ea typeface="Cambria"/>
                <a:cs typeface="Cambria"/>
                <a:sym typeface="Cambria"/>
              </a:rPr>
              <a:t>National Association for the Gifted (NAGC)</a:t>
            </a:r>
            <a:endParaRPr/>
          </a:p>
          <a:p>
            <a:pPr marL="342900" marR="0" lvl="0" indent="-342900" algn="l" rtl="0">
              <a:lnSpc>
                <a:spcPct val="100000"/>
              </a:lnSpc>
              <a:spcBef>
                <a:spcPts val="560"/>
              </a:spcBef>
              <a:spcAft>
                <a:spcPts val="0"/>
              </a:spcAft>
              <a:buClr>
                <a:schemeClr val="hlink"/>
              </a:buClr>
              <a:buSzPts val="700"/>
              <a:buFont typeface="Noto Sans Symbols"/>
              <a:buNone/>
            </a:pPr>
            <a:r>
              <a:rPr lang="en-US" sz="2800" b="0" i="0" u="none" strike="noStrike" cap="none">
                <a:solidFill>
                  <a:schemeClr val="lt1"/>
                </a:solidFill>
                <a:latin typeface="Cambria"/>
                <a:ea typeface="Cambria"/>
                <a:cs typeface="Cambria"/>
                <a:sym typeface="Cambria"/>
              </a:rPr>
              <a:t>	</a:t>
            </a:r>
            <a:r>
              <a:rPr lang="en-US" sz="2800" b="0" i="0" u="sng" strike="noStrike" cap="none">
                <a:solidFill>
                  <a:schemeClr val="hlink"/>
                </a:solidFill>
                <a:latin typeface="Cambria"/>
                <a:ea typeface="Cambria"/>
                <a:cs typeface="Cambria"/>
                <a:sym typeface="Cambria"/>
                <a:hlinkClick r:id="rId4"/>
              </a:rPr>
              <a:t>http://nagc.org</a:t>
            </a:r>
            <a:r>
              <a:rPr lang="en-US" sz="2800" b="0" i="0" u="none" strike="noStrike" cap="none">
                <a:solidFill>
                  <a:schemeClr val="lt1"/>
                </a:solidFill>
                <a:latin typeface="Cambria"/>
                <a:ea typeface="Cambria"/>
                <a:cs typeface="Cambria"/>
                <a:sym typeface="Cambria"/>
              </a:rPr>
              <a:t> </a:t>
            </a:r>
            <a:br>
              <a:rPr lang="en-US" sz="2800" b="0" i="0" u="none" strike="noStrike" cap="none">
                <a:solidFill>
                  <a:schemeClr val="lt1"/>
                </a:solidFill>
                <a:latin typeface="Cambria"/>
                <a:ea typeface="Cambria"/>
                <a:cs typeface="Cambria"/>
                <a:sym typeface="Cambria"/>
              </a:rPr>
            </a:br>
            <a:endParaRPr sz="2800" b="0" i="0" u="none" strike="noStrike" cap="none">
              <a:solidFill>
                <a:schemeClr val="lt1"/>
              </a:solidFill>
              <a:latin typeface="Cambria"/>
              <a:ea typeface="Cambria"/>
              <a:cs typeface="Cambria"/>
              <a:sym typeface="Cambria"/>
            </a:endParaRPr>
          </a:p>
          <a:p>
            <a:pPr marL="342900" marR="0" lvl="0" indent="-342900" algn="l" rtl="0">
              <a:lnSpc>
                <a:spcPct val="100000"/>
              </a:lnSpc>
              <a:spcBef>
                <a:spcPts val="560"/>
              </a:spcBef>
              <a:spcAft>
                <a:spcPts val="0"/>
              </a:spcAft>
              <a:buClr>
                <a:schemeClr val="hlink"/>
              </a:buClr>
              <a:buSzPts val="1820"/>
              <a:buFont typeface="Noto Sans Symbols"/>
              <a:buChar char="■"/>
            </a:pPr>
            <a:r>
              <a:rPr lang="en-US" sz="2800" b="0" i="0" u="none" strike="noStrike" cap="none">
                <a:solidFill>
                  <a:schemeClr val="lt1"/>
                </a:solidFill>
                <a:latin typeface="Cambria"/>
                <a:ea typeface="Cambria"/>
                <a:cs typeface="Cambria"/>
                <a:sym typeface="Cambria"/>
              </a:rPr>
              <a:t>Supporting Emotional Needs of the Gifted (SENG)</a:t>
            </a:r>
            <a:endParaRPr/>
          </a:p>
          <a:p>
            <a:pPr marL="342900" marR="0" lvl="0" indent="-342900" algn="l" rtl="0">
              <a:lnSpc>
                <a:spcPct val="100000"/>
              </a:lnSpc>
              <a:spcBef>
                <a:spcPts val="560"/>
              </a:spcBef>
              <a:spcAft>
                <a:spcPts val="0"/>
              </a:spcAft>
              <a:buClr>
                <a:schemeClr val="hlink"/>
              </a:buClr>
              <a:buSzPts val="700"/>
              <a:buFont typeface="Noto Sans Symbols"/>
              <a:buNone/>
            </a:pPr>
            <a:r>
              <a:rPr lang="en-US" sz="2800" b="0" i="0" u="none" strike="noStrike" cap="none">
                <a:solidFill>
                  <a:schemeClr val="lt1"/>
                </a:solidFill>
                <a:latin typeface="Cambria"/>
                <a:ea typeface="Cambria"/>
                <a:cs typeface="Cambria"/>
                <a:sym typeface="Cambria"/>
              </a:rPr>
              <a:t>	</a:t>
            </a:r>
            <a:r>
              <a:rPr lang="en-US" sz="2800" b="0" i="0" u="sng" strike="noStrike" cap="none">
                <a:solidFill>
                  <a:schemeClr val="hlink"/>
                </a:solidFill>
                <a:latin typeface="Cambria"/>
                <a:ea typeface="Cambria"/>
                <a:cs typeface="Cambria"/>
                <a:sym typeface="Cambria"/>
                <a:hlinkClick r:id="rId5"/>
              </a:rPr>
              <a:t>http://sengifted.org</a:t>
            </a:r>
            <a:endParaRPr/>
          </a:p>
          <a:p>
            <a:pPr marL="342900" marR="0" lvl="0" indent="-342900" algn="l" rtl="0">
              <a:lnSpc>
                <a:spcPct val="100000"/>
              </a:lnSpc>
              <a:spcBef>
                <a:spcPts val="560"/>
              </a:spcBef>
              <a:spcAft>
                <a:spcPts val="0"/>
              </a:spcAft>
              <a:buClr>
                <a:schemeClr val="hlink"/>
              </a:buClr>
              <a:buSzPts val="700"/>
              <a:buFont typeface="Noto Sans Symbols"/>
              <a:buNone/>
            </a:pPr>
            <a:endParaRPr sz="2800" b="0" i="0" u="none" strike="noStrike" cap="none">
              <a:solidFill>
                <a:schemeClr val="lt1"/>
              </a:solidFill>
              <a:latin typeface="Cambria"/>
              <a:ea typeface="Cambria"/>
              <a:cs typeface="Cambria"/>
              <a:sym typeface="Cambria"/>
            </a:endParaRPr>
          </a:p>
          <a:p>
            <a:pPr marL="342900" marR="0" lvl="0" indent="-342900" algn="l" rtl="0">
              <a:lnSpc>
                <a:spcPct val="100000"/>
              </a:lnSpc>
              <a:spcBef>
                <a:spcPts val="560"/>
              </a:spcBef>
              <a:spcAft>
                <a:spcPts val="0"/>
              </a:spcAft>
              <a:buClr>
                <a:schemeClr val="hlink"/>
              </a:buClr>
              <a:buSzPts val="700"/>
              <a:buFont typeface="Noto Sans Symbols"/>
              <a:buNone/>
            </a:pPr>
            <a:endParaRPr sz="2800" b="0" i="0" u="none" strike="noStrike" cap="none">
              <a:solidFill>
                <a:schemeClr val="lt1"/>
              </a:solidFill>
              <a:latin typeface="Cambria"/>
              <a:ea typeface="Cambria"/>
              <a:cs typeface="Cambria"/>
              <a:sym typeface="Cambria"/>
            </a:endParaRPr>
          </a:p>
          <a:p>
            <a:pPr marL="342900" marR="0" lvl="0" indent="-342900" algn="l" rtl="0">
              <a:lnSpc>
                <a:spcPct val="100000"/>
              </a:lnSpc>
              <a:spcBef>
                <a:spcPts val="640"/>
              </a:spcBef>
              <a:spcAft>
                <a:spcPts val="0"/>
              </a:spcAft>
              <a:buClr>
                <a:schemeClr val="hlink"/>
              </a:buClr>
              <a:buSzPts val="800"/>
              <a:buFont typeface="Noto Sans Symbols"/>
              <a:buNone/>
            </a:pPr>
            <a:endParaRPr sz="3200" b="0" i="0" u="none" strike="noStrike" cap="none">
              <a:solidFill>
                <a:schemeClr val="lt1"/>
              </a:solidFill>
              <a:latin typeface="Cambria"/>
              <a:ea typeface="Cambria"/>
              <a:cs typeface="Cambria"/>
              <a:sym typeface="Cambri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0"/>
          <p:cNvSpPr txBox="1">
            <a:spLocks noGrp="1"/>
          </p:cNvSpPr>
          <p:nvPr>
            <p:ph type="title"/>
          </p:nvPr>
        </p:nvSpPr>
        <p:spPr>
          <a:xfrm>
            <a:off x="457200" y="228600"/>
            <a:ext cx="8229600" cy="1371599"/>
          </a:xfrm>
          <a:prstGeom prst="rect">
            <a:avLst/>
          </a:prstGeom>
          <a:noFill/>
          <a:ln w="9525"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000"/>
              <a:buFont typeface="Tahoma"/>
              <a:buNone/>
            </a:pPr>
            <a:r>
              <a:rPr lang="en-US" sz="4000" b="0" i="0" u="none" strike="noStrike" cap="none">
                <a:solidFill>
                  <a:srgbClr val="FFFF00"/>
                </a:solidFill>
                <a:latin typeface="Tahoma"/>
                <a:ea typeface="Tahoma"/>
                <a:cs typeface="Tahoma"/>
                <a:sym typeface="Tahoma"/>
              </a:rPr>
              <a:t>Getting Connected: APS Gifted Services</a:t>
            </a:r>
            <a:endParaRPr/>
          </a:p>
        </p:txBody>
      </p:sp>
      <p:sp>
        <p:nvSpPr>
          <p:cNvPr id="533" name="Google Shape;533;p70"/>
          <p:cNvSpPr txBox="1">
            <a:spLocks noGrp="1"/>
          </p:cNvSpPr>
          <p:nvPr>
            <p:ph type="body" idx="1"/>
          </p:nvPr>
        </p:nvSpPr>
        <p:spPr>
          <a:xfrm>
            <a:off x="533400" y="24384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600"/>
              <a:buFont typeface="Noto Sans Symbols"/>
              <a:buNone/>
            </a:pPr>
            <a:r>
              <a:rPr lang="en-US" sz="2400" b="0" i="0" u="none" strike="noStrike" cap="none">
                <a:solidFill>
                  <a:schemeClr val="lt2"/>
                </a:solidFill>
                <a:latin typeface="Cambria"/>
                <a:ea typeface="Cambria"/>
                <a:cs typeface="Cambria"/>
                <a:sym typeface="Cambria"/>
              </a:rPr>
              <a:t>		</a:t>
            </a:r>
            <a:endParaRPr/>
          </a:p>
          <a:p>
            <a:pPr marL="342900" marR="0" lvl="0" indent="-342900" algn="l" rtl="0">
              <a:lnSpc>
                <a:spcPct val="100000"/>
              </a:lnSpc>
              <a:spcBef>
                <a:spcPts val="1200"/>
              </a:spcBef>
              <a:spcAft>
                <a:spcPts val="0"/>
              </a:spcAft>
              <a:buClr>
                <a:schemeClr val="hlink"/>
              </a:buClr>
              <a:buSzPts val="600"/>
              <a:buFont typeface="Noto Sans Symbols"/>
              <a:buNone/>
            </a:pPr>
            <a:endParaRPr sz="2400" b="0" i="0" u="none" strike="noStrike" cap="none">
              <a:solidFill>
                <a:schemeClr val="lt2"/>
              </a:solidFill>
              <a:latin typeface="Cambria"/>
              <a:ea typeface="Cambria"/>
              <a:cs typeface="Cambria"/>
              <a:sym typeface="Cambria"/>
            </a:endParaRPr>
          </a:p>
          <a:p>
            <a:pPr marL="342900" marR="0" lvl="0" indent="-342900" algn="l" rtl="0">
              <a:lnSpc>
                <a:spcPct val="100000"/>
              </a:lnSpc>
              <a:spcBef>
                <a:spcPts val="1400"/>
              </a:spcBef>
              <a:spcAft>
                <a:spcPts val="0"/>
              </a:spcAft>
              <a:buClr>
                <a:schemeClr val="hlink"/>
              </a:buClr>
              <a:buSzPts val="700"/>
              <a:buFont typeface="Noto Sans Symbols"/>
              <a:buNone/>
            </a:pPr>
            <a:r>
              <a:rPr lang="en-US" sz="2800" b="0" i="0" u="none" strike="noStrike" cap="none">
                <a:solidFill>
                  <a:schemeClr val="lt2"/>
                </a:solidFill>
                <a:latin typeface="Tahoma"/>
                <a:ea typeface="Tahoma"/>
                <a:cs typeface="Tahoma"/>
                <a:sym typeface="Tahoma"/>
              </a:rPr>
              <a:t>Sign up for                           @APSGifted </a:t>
            </a:r>
            <a:endParaRPr/>
          </a:p>
          <a:p>
            <a:pPr marL="742950" marR="0" lvl="1" indent="-285750" algn="l" rtl="0">
              <a:lnSpc>
                <a:spcPct val="100000"/>
              </a:lnSpc>
              <a:spcBef>
                <a:spcPts val="480"/>
              </a:spcBef>
              <a:spcAft>
                <a:spcPts val="0"/>
              </a:spcAft>
              <a:buClr>
                <a:schemeClr val="folHlink"/>
              </a:buClr>
              <a:buSzPts val="600"/>
              <a:buFont typeface="Noto Sans Symbols"/>
              <a:buNone/>
            </a:pPr>
            <a:endParaRPr sz="2400" b="0" i="0" u="none" strike="noStrike" cap="none">
              <a:solidFill>
                <a:schemeClr val="lt1"/>
              </a:solidFill>
              <a:latin typeface="Cambria"/>
              <a:ea typeface="Cambria"/>
              <a:cs typeface="Cambria"/>
              <a:sym typeface="Cambria"/>
            </a:endParaRPr>
          </a:p>
          <a:p>
            <a:pPr marL="742950" marR="0" lvl="1" indent="-285750" algn="l" rtl="0">
              <a:lnSpc>
                <a:spcPct val="100000"/>
              </a:lnSpc>
              <a:spcBef>
                <a:spcPts val="480"/>
              </a:spcBef>
              <a:spcAft>
                <a:spcPts val="0"/>
              </a:spcAft>
              <a:buClr>
                <a:schemeClr val="folHlink"/>
              </a:buClr>
              <a:buSzPts val="600"/>
              <a:buFont typeface="Noto Sans Symbols"/>
              <a:buNone/>
            </a:pPr>
            <a:endParaRPr sz="2400" b="0" i="0" u="none" strike="noStrike" cap="none">
              <a:solidFill>
                <a:schemeClr val="lt1"/>
              </a:solidFill>
              <a:latin typeface="Cambria"/>
              <a:ea typeface="Cambria"/>
              <a:cs typeface="Cambria"/>
              <a:sym typeface="Cambria"/>
            </a:endParaRPr>
          </a:p>
          <a:p>
            <a:pPr marL="742950" marR="0" lvl="1" indent="-285750" algn="l" rtl="0">
              <a:lnSpc>
                <a:spcPct val="100000"/>
              </a:lnSpc>
              <a:spcBef>
                <a:spcPts val="480"/>
              </a:spcBef>
              <a:spcAft>
                <a:spcPts val="0"/>
              </a:spcAft>
              <a:buClr>
                <a:schemeClr val="folHlink"/>
              </a:buClr>
              <a:buSzPts val="600"/>
              <a:buFont typeface="Noto Sans Symbols"/>
              <a:buNone/>
            </a:pPr>
            <a:endParaRPr sz="2400" b="0" i="0" u="none" strike="noStrike" cap="none">
              <a:solidFill>
                <a:schemeClr val="lt1"/>
              </a:solidFill>
              <a:latin typeface="Cambria"/>
              <a:ea typeface="Cambria"/>
              <a:cs typeface="Cambria"/>
              <a:sym typeface="Cambria"/>
            </a:endParaRPr>
          </a:p>
          <a:p>
            <a:pPr marL="742950" marR="0" lvl="1" indent="-285750" algn="l" rtl="0">
              <a:lnSpc>
                <a:spcPct val="100000"/>
              </a:lnSpc>
              <a:spcBef>
                <a:spcPts val="480"/>
              </a:spcBef>
              <a:spcAft>
                <a:spcPts val="0"/>
              </a:spcAft>
              <a:buClr>
                <a:schemeClr val="folHlink"/>
              </a:buClr>
              <a:buSzPts val="600"/>
              <a:buFont typeface="Noto Sans Symbols"/>
              <a:buNone/>
            </a:pPr>
            <a:r>
              <a:rPr lang="en-US" sz="2400" b="0" i="0" u="none" strike="noStrike" cap="none">
                <a:solidFill>
                  <a:schemeClr val="lt1"/>
                </a:solidFill>
                <a:latin typeface="Cambria"/>
                <a:ea typeface="Cambria"/>
                <a:cs typeface="Cambria"/>
                <a:sym typeface="Cambria"/>
              </a:rPr>
              <a:t>		</a:t>
            </a:r>
            <a:r>
              <a:rPr lang="en-US" sz="2400" b="0" i="0" u="none" strike="noStrike" cap="none">
                <a:solidFill>
                  <a:schemeClr val="lt1"/>
                </a:solidFill>
                <a:latin typeface="Tahoma"/>
                <a:ea typeface="Tahoma"/>
                <a:cs typeface="Tahoma"/>
                <a:sym typeface="Tahoma"/>
              </a:rPr>
              <a:t>@ RTG Twitter account and School Twitter account </a:t>
            </a:r>
            <a:endParaRPr sz="2400" b="0" i="0" u="none" strike="noStrike" cap="none">
              <a:solidFill>
                <a:schemeClr val="lt1"/>
              </a:solidFill>
              <a:latin typeface="Tahoma"/>
              <a:ea typeface="Tahoma"/>
              <a:cs typeface="Tahoma"/>
              <a:sym typeface="Tahoma"/>
            </a:endParaRPr>
          </a:p>
          <a:p>
            <a:pPr marL="742950" marR="0" lvl="1" indent="-285750" algn="l" rtl="0">
              <a:lnSpc>
                <a:spcPct val="100000"/>
              </a:lnSpc>
              <a:spcBef>
                <a:spcPts val="480"/>
              </a:spcBef>
              <a:spcAft>
                <a:spcPts val="0"/>
              </a:spcAft>
              <a:buClr>
                <a:schemeClr val="folHlink"/>
              </a:buClr>
              <a:buSzPts val="600"/>
              <a:buFont typeface="Noto Sans Symbols"/>
              <a:buNone/>
            </a:pPr>
            <a:endParaRPr sz="2400" b="0" i="0" u="none" strike="noStrike" cap="none">
              <a:solidFill>
                <a:schemeClr val="lt1"/>
              </a:solidFill>
              <a:latin typeface="Cambria"/>
              <a:ea typeface="Cambria"/>
              <a:cs typeface="Cambria"/>
              <a:sym typeface="Cambria"/>
            </a:endParaRPr>
          </a:p>
          <a:p>
            <a:pPr marL="742950" marR="0" lvl="1" indent="-285750" algn="l" rtl="0">
              <a:lnSpc>
                <a:spcPct val="100000"/>
              </a:lnSpc>
              <a:spcBef>
                <a:spcPts val="480"/>
              </a:spcBef>
              <a:spcAft>
                <a:spcPts val="0"/>
              </a:spcAft>
              <a:buClr>
                <a:schemeClr val="folHlink"/>
              </a:buClr>
              <a:buSzPts val="600"/>
              <a:buFont typeface="Noto Sans Symbols"/>
              <a:buNone/>
            </a:pPr>
            <a:endParaRPr sz="2400" b="0" i="0" u="none" strike="noStrike" cap="none">
              <a:solidFill>
                <a:schemeClr val="lt1"/>
              </a:solidFill>
              <a:latin typeface="Cambria"/>
              <a:ea typeface="Cambria"/>
              <a:cs typeface="Cambria"/>
              <a:sym typeface="Cambria"/>
            </a:endParaRPr>
          </a:p>
          <a:p>
            <a:pPr marL="742950" marR="0" lvl="1" indent="-285750" algn="l" rtl="0">
              <a:lnSpc>
                <a:spcPct val="100000"/>
              </a:lnSpc>
              <a:spcBef>
                <a:spcPts val="480"/>
              </a:spcBef>
              <a:spcAft>
                <a:spcPts val="0"/>
              </a:spcAft>
              <a:buClr>
                <a:schemeClr val="folHlink"/>
              </a:buClr>
              <a:buSzPts val="600"/>
              <a:buFont typeface="Noto Sans Symbols"/>
              <a:buNone/>
            </a:pPr>
            <a:r>
              <a:rPr lang="en-US" sz="2400" b="0" i="0" u="none" strike="noStrike" cap="none">
                <a:solidFill>
                  <a:schemeClr val="lt1"/>
                </a:solidFill>
                <a:latin typeface="Cambria"/>
                <a:ea typeface="Cambria"/>
                <a:cs typeface="Cambria"/>
                <a:sym typeface="Cambria"/>
              </a:rPr>
              <a:t>						   				                                       </a:t>
            </a:r>
            <a:r>
              <a:rPr lang="en-US" sz="2400" b="0" i="0" u="none" strike="noStrike" cap="none">
                <a:solidFill>
                  <a:srgbClr val="FFFF00"/>
                </a:solidFill>
                <a:latin typeface="Calibri"/>
                <a:ea typeface="Calibri"/>
                <a:cs typeface="Calibri"/>
                <a:sym typeface="Calibri"/>
              </a:rPr>
              <a:t>@WilliamsburgAdmin</a:t>
            </a:r>
            <a:endParaRPr sz="2400" b="0" i="0" u="none" strike="noStrike" cap="none">
              <a:solidFill>
                <a:srgbClr val="FFFF00"/>
              </a:solidFill>
              <a:latin typeface="Calibri"/>
              <a:ea typeface="Calibri"/>
              <a:cs typeface="Calibri"/>
              <a:sym typeface="Calibri"/>
            </a:endParaRPr>
          </a:p>
        </p:txBody>
      </p:sp>
      <p:pic>
        <p:nvPicPr>
          <p:cNvPr id="534" name="Google Shape;534;p70"/>
          <p:cNvPicPr preferRelativeResize="0"/>
          <p:nvPr/>
        </p:nvPicPr>
        <p:blipFill rotWithShape="1">
          <a:blip r:embed="rId3">
            <a:alphaModFix/>
          </a:blip>
          <a:srcRect/>
          <a:stretch/>
        </p:blipFill>
        <p:spPr>
          <a:xfrm>
            <a:off x="3581400" y="1676400"/>
            <a:ext cx="1751417" cy="1065106"/>
          </a:xfrm>
          <a:prstGeom prst="rect">
            <a:avLst/>
          </a:prstGeom>
          <a:noFill/>
          <a:ln>
            <a:noFill/>
          </a:ln>
        </p:spPr>
      </p:pic>
      <p:pic>
        <p:nvPicPr>
          <p:cNvPr id="535" name="Google Shape;535;p70"/>
          <p:cNvPicPr preferRelativeResize="0"/>
          <p:nvPr/>
        </p:nvPicPr>
        <p:blipFill rotWithShape="1">
          <a:blip r:embed="rId4">
            <a:alphaModFix/>
          </a:blip>
          <a:srcRect/>
          <a:stretch/>
        </p:blipFill>
        <p:spPr>
          <a:xfrm>
            <a:off x="3657600" y="3581400"/>
            <a:ext cx="1555969" cy="761206"/>
          </a:xfrm>
          <a:prstGeom prst="rect">
            <a:avLst/>
          </a:prstGeom>
          <a:noFill/>
          <a:ln>
            <a:noFill/>
          </a:ln>
        </p:spPr>
      </p:pic>
      <p:pic>
        <p:nvPicPr>
          <p:cNvPr id="536" name="Google Shape;536;p70"/>
          <p:cNvPicPr preferRelativeResize="0"/>
          <p:nvPr/>
        </p:nvPicPr>
        <p:blipFill rotWithShape="1">
          <a:blip r:embed="rId5">
            <a:alphaModFix/>
          </a:blip>
          <a:srcRect/>
          <a:stretch/>
        </p:blipFill>
        <p:spPr>
          <a:xfrm>
            <a:off x="2514600" y="3657600"/>
            <a:ext cx="704650" cy="590277"/>
          </a:xfrm>
          <a:prstGeom prst="rect">
            <a:avLst/>
          </a:prstGeom>
          <a:noFill/>
          <a:ln>
            <a:noFill/>
          </a:ln>
        </p:spPr>
      </p:pic>
      <p:sp>
        <p:nvSpPr>
          <p:cNvPr id="537" name="Google Shape;537;p70"/>
          <p:cNvSpPr/>
          <p:nvPr/>
        </p:nvSpPr>
        <p:spPr>
          <a:xfrm>
            <a:off x="685800" y="2743200"/>
            <a:ext cx="8001000"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600"/>
              <a:buFont typeface="Tahoma"/>
              <a:buNone/>
            </a:pPr>
            <a:r>
              <a:rPr lang="en-US" sz="2400" b="0" i="0" u="none" strike="noStrike" cap="none">
                <a:solidFill>
                  <a:schemeClr val="lt1"/>
                </a:solidFill>
                <a:latin typeface="Tahoma"/>
                <a:ea typeface="Tahoma"/>
                <a:cs typeface="Tahoma"/>
                <a:sym typeface="Tahoma"/>
              </a:rPr>
              <a:t>APS Gifted Services Website www.apsva.us/giftedservices</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71"/>
          <p:cNvSpPr txBox="1">
            <a:spLocks noGrp="1"/>
          </p:cNvSpPr>
          <p:nvPr>
            <p:ph type="title"/>
          </p:nvPr>
        </p:nvSpPr>
        <p:spPr>
          <a:xfrm>
            <a:off x="884237" y="512762"/>
            <a:ext cx="7132636" cy="1003300"/>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1" i="0" u="none" strike="noStrike" cap="none">
                <a:solidFill>
                  <a:srgbClr val="FFFF00"/>
                </a:solidFill>
                <a:latin typeface="Tahoma"/>
                <a:ea typeface="Tahoma"/>
                <a:cs typeface="Tahoma"/>
                <a:sym typeface="Tahoma"/>
              </a:rPr>
              <a:t>Contact Information </a:t>
            </a:r>
            <a:endParaRPr/>
          </a:p>
        </p:txBody>
      </p:sp>
      <p:sp>
        <p:nvSpPr>
          <p:cNvPr id="544" name="Google Shape;544;p71"/>
          <p:cNvSpPr txBox="1">
            <a:spLocks noGrp="1"/>
          </p:cNvSpPr>
          <p:nvPr>
            <p:ph type="body" idx="1"/>
          </p:nvPr>
        </p:nvSpPr>
        <p:spPr>
          <a:xfrm>
            <a:off x="457200" y="1828800"/>
            <a:ext cx="8226425" cy="44973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700"/>
              <a:buFont typeface="Noto Sans Symbols"/>
              <a:buNone/>
            </a:pPr>
            <a:r>
              <a:rPr lang="en-US" sz="2800" b="0" i="0" u="none" strike="noStrike" cap="none">
                <a:solidFill>
                  <a:srgbClr val="FFFF00"/>
                </a:solidFill>
                <a:latin typeface="Calibri"/>
                <a:ea typeface="Calibri"/>
                <a:cs typeface="Calibri"/>
                <a:sym typeface="Calibri"/>
              </a:rPr>
              <a:t>_____________</a:t>
            </a:r>
            <a:r>
              <a:rPr lang="en-US" sz="2800" b="0" i="0" u="none" strike="noStrike" cap="none">
                <a:solidFill>
                  <a:schemeClr val="lt1"/>
                </a:solidFill>
                <a:latin typeface="Calibri"/>
                <a:ea typeface="Calibri"/>
                <a:cs typeface="Calibri"/>
                <a:sym typeface="Calibri"/>
              </a:rPr>
              <a:t>, Resource Teacher for the Gifted</a:t>
            </a:r>
            <a:endParaRPr/>
          </a:p>
          <a:p>
            <a:pPr marL="342900" marR="0" lvl="0" indent="-342900" algn="l" rtl="0">
              <a:lnSpc>
                <a:spcPct val="100000"/>
              </a:lnSpc>
              <a:spcBef>
                <a:spcPts val="560"/>
              </a:spcBef>
              <a:spcAft>
                <a:spcPts val="0"/>
              </a:spcAft>
              <a:buClr>
                <a:schemeClr val="hlink"/>
              </a:buClr>
              <a:buSzPts val="700"/>
              <a:buFont typeface="Noto Sans Symbols"/>
              <a:buNone/>
            </a:pPr>
            <a:r>
              <a:rPr lang="en-US" sz="2800" b="0" i="0" u="none" strike="noStrike" cap="none">
                <a:solidFill>
                  <a:schemeClr val="lt1"/>
                </a:solidFill>
                <a:latin typeface="Calibri"/>
                <a:ea typeface="Calibri"/>
                <a:cs typeface="Calibri"/>
                <a:sym typeface="Calibri"/>
              </a:rPr>
              <a:t>Email:  </a:t>
            </a:r>
            <a:endParaRPr/>
          </a:p>
          <a:p>
            <a:pPr marL="342900" marR="0" lvl="0" indent="-342900" algn="l" rtl="0">
              <a:lnSpc>
                <a:spcPct val="100000"/>
              </a:lnSpc>
              <a:spcBef>
                <a:spcPts val="560"/>
              </a:spcBef>
              <a:spcAft>
                <a:spcPts val="0"/>
              </a:spcAft>
              <a:buClr>
                <a:schemeClr val="hlink"/>
              </a:buClr>
              <a:buSzPts val="700"/>
              <a:buFont typeface="Noto Sans Symbols"/>
              <a:buNone/>
            </a:pPr>
            <a:r>
              <a:rPr lang="en-US" sz="2800" b="0" i="0" u="none" strike="noStrike" cap="none">
                <a:solidFill>
                  <a:schemeClr val="lt1"/>
                </a:solidFill>
                <a:latin typeface="Calibri"/>
                <a:ea typeface="Calibri"/>
                <a:cs typeface="Calibri"/>
                <a:sym typeface="Calibri"/>
              </a:rPr>
              <a:t>Phone: </a:t>
            </a:r>
            <a:endParaRPr/>
          </a:p>
          <a:p>
            <a:pPr marL="342900" marR="0" lvl="0" indent="-342900" algn="l" rtl="0">
              <a:lnSpc>
                <a:spcPct val="100000"/>
              </a:lnSpc>
              <a:spcBef>
                <a:spcPts val="480"/>
              </a:spcBef>
              <a:spcAft>
                <a:spcPts val="0"/>
              </a:spcAft>
              <a:buClr>
                <a:schemeClr val="hlink"/>
              </a:buClr>
              <a:buSzPts val="600"/>
              <a:buFont typeface="Noto Sans Symbols"/>
              <a:buNone/>
            </a:pPr>
            <a:endParaRPr sz="24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480"/>
              </a:spcBef>
              <a:spcAft>
                <a:spcPts val="0"/>
              </a:spcAft>
              <a:buClr>
                <a:schemeClr val="hlink"/>
              </a:buClr>
              <a:buSzPts val="600"/>
              <a:buFont typeface="Noto Sans Symbols"/>
              <a:buNone/>
            </a:pPr>
            <a:endParaRPr sz="2400" b="0" i="0" u="none" strike="noStrike" cap="none">
              <a:solidFill>
                <a:schemeClr val="lt1"/>
              </a:solidFill>
              <a:latin typeface="Calibri"/>
              <a:ea typeface="Calibri"/>
              <a:cs typeface="Calibri"/>
              <a:sym typeface="Calibri"/>
            </a:endParaRPr>
          </a:p>
        </p:txBody>
      </p:sp>
      <p:sp>
        <p:nvSpPr>
          <p:cNvPr id="545" name="Google Shape;545;p71"/>
          <p:cNvSpPr txBox="1"/>
          <p:nvPr/>
        </p:nvSpPr>
        <p:spPr>
          <a:xfrm>
            <a:off x="1524000" y="3200400"/>
            <a:ext cx="5502274" cy="3667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46" name="Google Shape;546;p71" descr="Gifted Logo.tiff"/>
          <p:cNvPicPr preferRelativeResize="0"/>
          <p:nvPr/>
        </p:nvPicPr>
        <p:blipFill rotWithShape="1">
          <a:blip r:embed="rId3">
            <a:alphaModFix/>
          </a:blip>
          <a:srcRect/>
          <a:stretch/>
        </p:blipFill>
        <p:spPr>
          <a:xfrm>
            <a:off x="7509203" y="4419600"/>
            <a:ext cx="1637890" cy="2295289"/>
          </a:xfrm>
          <a:prstGeom prst="rect">
            <a:avLst/>
          </a:prstGeom>
          <a:noFill/>
          <a:ln>
            <a:noFill/>
          </a:ln>
        </p:spPr>
      </p:pic>
      <p:sp>
        <p:nvSpPr>
          <p:cNvPr id="547" name="Google Shape;547;p71"/>
          <p:cNvSpPr/>
          <p:nvPr/>
        </p:nvSpPr>
        <p:spPr>
          <a:xfrm>
            <a:off x="304800" y="4572000"/>
            <a:ext cx="7010400" cy="181588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700"/>
              <a:buFont typeface="Calibri"/>
              <a:buNone/>
            </a:pPr>
            <a:r>
              <a:rPr lang="en-US" sz="2800" b="0" i="0" u="none" strike="noStrike" cap="none">
                <a:solidFill>
                  <a:schemeClr val="lt1"/>
                </a:solidFill>
                <a:latin typeface="Calibri"/>
                <a:ea typeface="Calibri"/>
                <a:cs typeface="Calibri"/>
                <a:sym typeface="Calibri"/>
              </a:rPr>
              <a:t>Cheryl McCullough, Supervisor, Gifted Services </a:t>
            </a:r>
            <a:endParaRPr/>
          </a:p>
          <a:p>
            <a:pPr marL="0" marR="0" lvl="0" indent="0" algn="l" rtl="0">
              <a:lnSpc>
                <a:spcPct val="100000"/>
              </a:lnSpc>
              <a:spcBef>
                <a:spcPts val="0"/>
              </a:spcBef>
              <a:spcAft>
                <a:spcPts val="0"/>
              </a:spcAft>
              <a:buClr>
                <a:schemeClr val="lt1"/>
              </a:buClr>
              <a:buSzPts val="700"/>
              <a:buFont typeface="Calibri"/>
              <a:buNone/>
            </a:pPr>
            <a:r>
              <a:rPr lang="en-US" sz="2800" b="0" i="0" u="none" strike="noStrike" cap="none">
                <a:solidFill>
                  <a:schemeClr val="lt1"/>
                </a:solidFill>
                <a:latin typeface="Calibri"/>
                <a:ea typeface="Calibri"/>
                <a:cs typeface="Calibri"/>
                <a:sym typeface="Calibri"/>
              </a:rPr>
              <a:t>Email: </a:t>
            </a:r>
            <a:r>
              <a:rPr lang="en-US" sz="2800" b="0" i="0" u="sng" strike="noStrike" cap="none">
                <a:solidFill>
                  <a:schemeClr val="hlink"/>
                </a:solidFill>
                <a:latin typeface="Calibri"/>
                <a:ea typeface="Calibri"/>
                <a:cs typeface="Calibri"/>
                <a:sym typeface="Calibri"/>
                <a:hlinkClick r:id="rId4"/>
              </a:rPr>
              <a:t>cheryl.mccullough@apsva.us</a:t>
            </a:r>
            <a:endParaRPr/>
          </a:p>
          <a:p>
            <a:pPr marL="0" marR="0" lvl="0" indent="0" algn="l" rtl="0">
              <a:lnSpc>
                <a:spcPct val="100000"/>
              </a:lnSpc>
              <a:spcBef>
                <a:spcPts val="0"/>
              </a:spcBef>
              <a:spcAft>
                <a:spcPts val="0"/>
              </a:spcAft>
              <a:buClr>
                <a:schemeClr val="lt1"/>
              </a:buClr>
              <a:buSzPts val="700"/>
              <a:buFont typeface="Calibri"/>
              <a:buNone/>
            </a:pPr>
            <a:r>
              <a:rPr lang="en-US" sz="2800" b="0" i="0" u="none" strike="noStrike" cap="none">
                <a:solidFill>
                  <a:schemeClr val="lt1"/>
                </a:solidFill>
                <a:latin typeface="Calibri"/>
                <a:ea typeface="Calibri"/>
                <a:cs typeface="Calibri"/>
                <a:sym typeface="Calibri"/>
              </a:rPr>
              <a:t>Phone: 703-228-6159</a:t>
            </a:r>
            <a:endParaRPr/>
          </a:p>
          <a:p>
            <a:pPr marL="0" marR="0" lvl="0" indent="0" algn="l" rtl="0">
              <a:lnSpc>
                <a:spcPct val="100000"/>
              </a:lnSpc>
              <a:spcBef>
                <a:spcPts val="0"/>
              </a:spcBef>
              <a:spcAft>
                <a:spcPts val="0"/>
              </a:spcAft>
              <a:buClr>
                <a:schemeClr val="lt1"/>
              </a:buClr>
              <a:buSzPts val="700"/>
              <a:buFont typeface="Calibri"/>
              <a:buNone/>
            </a:pPr>
            <a:r>
              <a:rPr lang="en-US" sz="2800" b="0" i="0" u="none" strike="noStrike" cap="none">
                <a:solidFill>
                  <a:schemeClr val="lt1"/>
                </a:solidFill>
                <a:latin typeface="Calibri"/>
                <a:ea typeface="Calibri"/>
                <a:cs typeface="Calibri"/>
                <a:sym typeface="Calibri"/>
              </a:rPr>
              <a:t>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2"/>
          <p:cNvSpPr txBox="1">
            <a:spLocks noGrp="1"/>
          </p:cNvSpPr>
          <p:nvPr>
            <p:ph type="title"/>
          </p:nvPr>
        </p:nvSpPr>
        <p:spPr>
          <a:xfrm>
            <a:off x="457200" y="1905000"/>
            <a:ext cx="8229600" cy="1371599"/>
          </a:xfrm>
          <a:prstGeom prst="rect">
            <a:avLst/>
          </a:prstGeom>
          <a:noFill/>
          <a:ln w="9525" cap="flat" cmpd="sng">
            <a:solidFill>
              <a:srgbClr val="FFFF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650"/>
              <a:buFont typeface="Tahoma"/>
              <a:buNone/>
            </a:pPr>
            <a:r>
              <a:rPr lang="en-US" sz="6600" b="0" i="0" u="none" strike="noStrike" cap="none">
                <a:solidFill>
                  <a:srgbClr val="FFFF00"/>
                </a:solidFill>
                <a:latin typeface="Tahoma"/>
                <a:ea typeface="Tahoma"/>
                <a:cs typeface="Tahoma"/>
                <a:sym typeface="Tahoma"/>
              </a:rPr>
              <a:t>Questions</a:t>
            </a:r>
            <a:endParaRPr/>
          </a:p>
        </p:txBody>
      </p:sp>
      <p:sp>
        <p:nvSpPr>
          <p:cNvPr id="554" name="Google Shape;554;p72"/>
          <p:cNvSpPr/>
          <p:nvPr/>
        </p:nvSpPr>
        <p:spPr>
          <a:xfrm>
            <a:off x="7315200" y="1752600"/>
            <a:ext cx="500701" cy="15696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90"/>
              </a:buClr>
              <a:buSzPts val="2400"/>
              <a:buFont typeface="Tahoma"/>
              <a:buNone/>
            </a:pPr>
            <a:r>
              <a:rPr lang="en-US" sz="9600" b="1" i="0" u="none" strike="noStrike" cap="none">
                <a:solidFill>
                  <a:srgbClr val="000090"/>
                </a:solidFill>
                <a:latin typeface="Tahoma"/>
                <a:ea typeface="Tahoma"/>
                <a:cs typeface="Tahoma"/>
                <a:sym typeface="Tahoma"/>
              </a:rPr>
              <a:t>?</a:t>
            </a:r>
            <a:endParaRPr/>
          </a:p>
        </p:txBody>
      </p:sp>
      <p:sp>
        <p:nvSpPr>
          <p:cNvPr id="555" name="Google Shape;555;p72"/>
          <p:cNvSpPr/>
          <p:nvPr/>
        </p:nvSpPr>
        <p:spPr>
          <a:xfrm>
            <a:off x="1143000" y="1828800"/>
            <a:ext cx="500701" cy="15696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90"/>
              </a:buClr>
              <a:buSzPts val="2400"/>
              <a:buFont typeface="Tahoma"/>
              <a:buNone/>
            </a:pPr>
            <a:r>
              <a:rPr lang="en-US" sz="9600" b="1" i="0" u="none" strike="noStrike" cap="none">
                <a:solidFill>
                  <a:srgbClr val="000090"/>
                </a:solidFill>
                <a:latin typeface="Tahoma"/>
                <a:ea typeface="Tahoma"/>
                <a:cs typeface="Tahoma"/>
                <a:sym typeface="Tahoma"/>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820737" y="304800"/>
            <a:ext cx="7543800" cy="1203324"/>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900"/>
              <a:buFont typeface="Tahoma"/>
              <a:buNone/>
            </a:pPr>
            <a:r>
              <a:rPr lang="en-US" sz="3600" b="1" i="0" u="none" strike="noStrike" cap="none">
                <a:solidFill>
                  <a:srgbClr val="FFFF00"/>
                </a:solidFill>
                <a:latin typeface="Tahoma"/>
                <a:ea typeface="Tahoma"/>
                <a:cs typeface="Tahoma"/>
                <a:sym typeface="Tahoma"/>
              </a:rPr>
              <a:t>Virginia Gifted Regulations – APS Local Plan 2017 - 2021</a:t>
            </a:r>
            <a:endParaRPr sz="3600" b="1" i="0" u="none" strike="noStrike" cap="none">
              <a:solidFill>
                <a:srgbClr val="FFFF00"/>
              </a:solidFill>
              <a:latin typeface="Tahoma"/>
              <a:ea typeface="Tahoma"/>
              <a:cs typeface="Tahoma"/>
              <a:sym typeface="Tahoma"/>
            </a:endParaRPr>
          </a:p>
        </p:txBody>
      </p:sp>
      <p:sp>
        <p:nvSpPr>
          <p:cNvPr id="140" name="Google Shape;140;p20"/>
          <p:cNvSpPr txBox="1">
            <a:spLocks noGrp="1"/>
          </p:cNvSpPr>
          <p:nvPr>
            <p:ph type="body" idx="1"/>
          </p:nvPr>
        </p:nvSpPr>
        <p:spPr>
          <a:xfrm>
            <a:off x="457200" y="1981200"/>
            <a:ext cx="82296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3CC"/>
              </a:buClr>
              <a:buSzPts val="750"/>
              <a:buFont typeface="Noto Sans Symbols"/>
              <a:buNone/>
            </a:pPr>
            <a:r>
              <a:rPr lang="en-US" sz="3000" b="0" i="0" u="none" strike="noStrike" cap="none">
                <a:solidFill>
                  <a:schemeClr val="lt1"/>
                </a:solidFill>
                <a:latin typeface="Calibri"/>
                <a:ea typeface="Calibri"/>
                <a:cs typeface="Calibri"/>
                <a:sym typeface="Calibri"/>
              </a:rPr>
              <a:t>Virginia Department of Education regulations state that each school district must develop a plan to identify and provide services to those students who have learning needs beyond the regular instructional program.</a:t>
            </a:r>
            <a:endParaRPr sz="30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440"/>
              </a:spcBef>
              <a:spcAft>
                <a:spcPts val="0"/>
              </a:spcAft>
              <a:buClr>
                <a:schemeClr val="lt1"/>
              </a:buClr>
              <a:buSzPts val="550"/>
              <a:buFont typeface="Noto Sans Symbols"/>
              <a:buNone/>
            </a:pPr>
            <a:endParaRPr sz="2200" b="0" i="0" u="sng" strike="noStrike" cap="none">
              <a:solidFill>
                <a:schemeClr val="hlink"/>
              </a:solidFill>
              <a:latin typeface="Calibri"/>
              <a:ea typeface="Calibri"/>
              <a:cs typeface="Calibri"/>
              <a:sym typeface="Calibri"/>
              <a:hlinkClick r:id="rId3"/>
            </a:endParaRPr>
          </a:p>
          <a:p>
            <a:pPr marL="342900" marR="0" lvl="0" indent="-342900" algn="l" rtl="0">
              <a:lnSpc>
                <a:spcPct val="100000"/>
              </a:lnSpc>
              <a:spcBef>
                <a:spcPts val="440"/>
              </a:spcBef>
              <a:spcAft>
                <a:spcPts val="0"/>
              </a:spcAft>
              <a:buClr>
                <a:schemeClr val="lt1"/>
              </a:buClr>
              <a:buSzPts val="600"/>
              <a:buFont typeface="Noto Sans Symbols"/>
              <a:buNone/>
            </a:pPr>
            <a:r>
              <a:rPr lang="en-US" sz="2400" b="0" i="0" u="sng" strike="noStrike" cap="none">
                <a:solidFill>
                  <a:schemeClr val="hlink"/>
                </a:solidFill>
                <a:latin typeface="Tahoma"/>
                <a:ea typeface="Tahoma"/>
                <a:cs typeface="Tahoma"/>
                <a:sym typeface="Tahoma"/>
                <a:hlinkClick r:id="rId4"/>
              </a:rPr>
              <a:t>https://www.apsva.us/wp-content/uploads/2015/04/2017-2022-Gifted-Services-Local-Plan.pdf</a:t>
            </a:r>
            <a:endParaRPr/>
          </a:p>
          <a:p>
            <a:pPr marL="342900" marR="0" lvl="0" indent="-342900" algn="l" rtl="0">
              <a:lnSpc>
                <a:spcPct val="100000"/>
              </a:lnSpc>
              <a:spcBef>
                <a:spcPts val="440"/>
              </a:spcBef>
              <a:spcAft>
                <a:spcPts val="0"/>
              </a:spcAft>
              <a:buClr>
                <a:schemeClr val="lt1"/>
              </a:buClr>
              <a:buSzPts val="550"/>
              <a:buFont typeface="Noto Sans Symbols"/>
              <a:buNone/>
            </a:pPr>
            <a:endParaRPr sz="2200" b="0" i="0" u="sng" strike="noStrike" cap="none">
              <a:solidFill>
                <a:schemeClr val="hlink"/>
              </a:solidFill>
              <a:latin typeface="Calibri"/>
              <a:ea typeface="Calibri"/>
              <a:cs typeface="Calibri"/>
              <a:sym typeface="Calibri"/>
              <a:hlinkClick r:id="rId3"/>
            </a:endParaRPr>
          </a:p>
          <a:p>
            <a:pPr marL="342900" marR="0" lvl="0" indent="-342900" algn="l" rtl="0">
              <a:lnSpc>
                <a:spcPct val="100000"/>
              </a:lnSpc>
              <a:spcBef>
                <a:spcPts val="440"/>
              </a:spcBef>
              <a:spcAft>
                <a:spcPts val="0"/>
              </a:spcAft>
              <a:buClr>
                <a:schemeClr val="lt1"/>
              </a:buClr>
              <a:buSzPts val="550"/>
              <a:buFont typeface="Noto Sans Symbols"/>
              <a:buNone/>
            </a:pPr>
            <a:endParaRPr sz="2200" b="0" i="0" u="sng" strike="noStrike" cap="none">
              <a:solidFill>
                <a:schemeClr val="hlink"/>
              </a:solidFill>
              <a:latin typeface="Calibri"/>
              <a:ea typeface="Calibri"/>
              <a:cs typeface="Calibri"/>
              <a:sym typeface="Calibri"/>
              <a:hlinkClick r:id="rId3"/>
            </a:endParaRPr>
          </a:p>
          <a:p>
            <a:pPr marL="342900" marR="0" lvl="0" indent="-342900" algn="l" rtl="0">
              <a:lnSpc>
                <a:spcPct val="100000"/>
              </a:lnSpc>
              <a:spcBef>
                <a:spcPts val="440"/>
              </a:spcBef>
              <a:spcAft>
                <a:spcPts val="0"/>
              </a:spcAft>
              <a:buClr>
                <a:schemeClr val="lt1"/>
              </a:buClr>
              <a:buSzPts val="550"/>
              <a:buFont typeface="Noto Sans Symbols"/>
              <a:buNone/>
            </a:pPr>
            <a:endParaRPr sz="2200" b="0" i="0" u="sng" strike="noStrike" cap="none">
              <a:solidFill>
                <a:schemeClr val="hlink"/>
              </a:solidFill>
              <a:latin typeface="Calibri"/>
              <a:ea typeface="Calibri"/>
              <a:cs typeface="Calibri"/>
              <a:sym typeface="Calibri"/>
              <a:hlinkClick r:id="rId3"/>
            </a:endParaRPr>
          </a:p>
          <a:p>
            <a:pPr marL="342900" marR="0" lvl="0" indent="-342900" algn="l" rtl="0">
              <a:lnSpc>
                <a:spcPct val="100000"/>
              </a:lnSpc>
              <a:spcBef>
                <a:spcPts val="440"/>
              </a:spcBef>
              <a:spcAft>
                <a:spcPts val="0"/>
              </a:spcAft>
              <a:buClr>
                <a:schemeClr val="lt1"/>
              </a:buClr>
              <a:buSzPts val="550"/>
              <a:buFont typeface="Noto Sans Symbols"/>
              <a:buNone/>
            </a:pPr>
            <a:endParaRPr sz="22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560"/>
              </a:spcBef>
              <a:spcAft>
                <a:spcPts val="0"/>
              </a:spcAft>
              <a:buClr>
                <a:schemeClr val="hlink"/>
              </a:buClr>
              <a:buSzPts val="700"/>
              <a:buFont typeface="Noto Sans Symbols"/>
              <a:buNone/>
            </a:pPr>
            <a:endParaRPr sz="2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1" descr="Screen Shot 2015-10-06 at 5.06.28 PM.png"/>
          <p:cNvPicPr preferRelativeResize="0"/>
          <p:nvPr/>
        </p:nvPicPr>
        <p:blipFill rotWithShape="1">
          <a:blip r:embed="rId3">
            <a:alphaModFix/>
          </a:blip>
          <a:srcRect/>
          <a:stretch/>
        </p:blipFill>
        <p:spPr>
          <a:xfrm>
            <a:off x="685800" y="1371600"/>
            <a:ext cx="7732559" cy="5240686"/>
          </a:xfrm>
          <a:prstGeom prst="rect">
            <a:avLst/>
          </a:prstGeom>
          <a:noFill/>
          <a:ln>
            <a:noFill/>
          </a:ln>
        </p:spPr>
      </p:pic>
      <p:sp>
        <p:nvSpPr>
          <p:cNvPr id="147" name="Google Shape;147;p21"/>
          <p:cNvSpPr/>
          <p:nvPr/>
        </p:nvSpPr>
        <p:spPr>
          <a:xfrm>
            <a:off x="3962400" y="4495800"/>
            <a:ext cx="3733800" cy="533399"/>
          </a:xfrm>
          <a:prstGeom prst="ellipse">
            <a:avLst/>
          </a:prstGeom>
          <a:solidFill>
            <a:schemeClr val="accent2"/>
          </a:solidFill>
          <a:ln w="38100" cap="flat" cmpd="sng">
            <a:solidFill>
              <a:schemeClr val="lt1"/>
            </a:solidFill>
            <a:prstDash val="solid"/>
            <a:round/>
            <a:headEnd type="none" w="sm" len="sm"/>
            <a:tailEnd type="none" w="sm" len="sm"/>
          </a:ln>
          <a:effectLst>
            <a:outerShdw blurRad="39999"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450"/>
              <a:buFont typeface="Tahoma"/>
              <a:buNone/>
            </a:pPr>
            <a:r>
              <a:rPr lang="en-US" sz="1800" b="0" i="0" u="none" strike="noStrike" cap="none">
                <a:solidFill>
                  <a:schemeClr val="lt1"/>
                </a:solidFill>
                <a:latin typeface="Tahoma"/>
                <a:ea typeface="Tahoma"/>
                <a:cs typeface="Tahoma"/>
                <a:sym typeface="Tahoma"/>
              </a:rPr>
              <a:t>Collaboration with RTG  </a:t>
            </a:r>
            <a:endParaRPr/>
          </a:p>
        </p:txBody>
      </p:sp>
      <p:sp>
        <p:nvSpPr>
          <p:cNvPr id="148" name="Google Shape;148;p21"/>
          <p:cNvSpPr txBox="1"/>
          <p:nvPr/>
        </p:nvSpPr>
        <p:spPr>
          <a:xfrm>
            <a:off x="914400" y="228600"/>
            <a:ext cx="7543800" cy="10667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8F8F8"/>
              </a:buClr>
              <a:buSzPts val="800"/>
              <a:buFont typeface="Calibri"/>
              <a:buNone/>
            </a:pPr>
            <a:r>
              <a:rPr lang="en-US" sz="3200" b="1" i="0" u="none" strike="noStrike" cap="none">
                <a:solidFill>
                  <a:srgbClr val="F8F8F8"/>
                </a:solidFill>
                <a:latin typeface="Calibri"/>
                <a:ea typeface="Calibri"/>
                <a:cs typeface="Calibri"/>
                <a:sym typeface="Calibri"/>
              </a:rPr>
              <a:t>Shared Responsibility for Daily Differentiation for Gifted Learners </a:t>
            </a:r>
            <a:endParaRPr/>
          </a:p>
        </p:txBody>
      </p:sp>
      <p:sp>
        <p:nvSpPr>
          <p:cNvPr id="149" name="Google Shape;149;p21"/>
          <p:cNvSpPr/>
          <p:nvPr/>
        </p:nvSpPr>
        <p:spPr>
          <a:xfrm>
            <a:off x="3886200" y="5562600"/>
            <a:ext cx="4038599" cy="533399"/>
          </a:xfrm>
          <a:prstGeom prst="ellipse">
            <a:avLst/>
          </a:prstGeom>
          <a:solidFill>
            <a:schemeClr val="accent2"/>
          </a:solidFill>
          <a:ln w="38100" cap="flat" cmpd="sng">
            <a:solidFill>
              <a:schemeClr val="lt1"/>
            </a:solidFill>
            <a:prstDash val="solid"/>
            <a:round/>
            <a:headEnd type="none" w="sm" len="sm"/>
            <a:tailEnd type="none" w="sm" len="sm"/>
          </a:ln>
          <a:effectLst>
            <a:outerShdw blurRad="39999"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75"/>
              <a:buFont typeface="Tahoma"/>
              <a:buNone/>
            </a:pPr>
            <a:r>
              <a:rPr lang="en-US" sz="1500" b="0" i="0" u="none" strike="noStrike" cap="none">
                <a:solidFill>
                  <a:schemeClr val="lt1"/>
                </a:solidFill>
                <a:latin typeface="Tahoma"/>
                <a:ea typeface="Tahoma"/>
                <a:cs typeface="Tahoma"/>
                <a:sym typeface="Tahoma"/>
              </a:rPr>
              <a:t>Curriculum for Gifted  Learners  </a:t>
            </a:r>
            <a:endParaRPr/>
          </a:p>
        </p:txBody>
      </p:sp>
      <p:sp>
        <p:nvSpPr>
          <p:cNvPr id="150" name="Google Shape;150;p21"/>
          <p:cNvSpPr txBox="1"/>
          <p:nvPr/>
        </p:nvSpPr>
        <p:spPr>
          <a:xfrm>
            <a:off x="4800600" y="3657600"/>
            <a:ext cx="2286000" cy="4001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500"/>
              <a:buFont typeface="Tahoma"/>
              <a:buNone/>
            </a:pPr>
            <a:r>
              <a:rPr lang="en-US" sz="2000" b="0" i="0" u="none" strike="noStrike" cap="none">
                <a:solidFill>
                  <a:schemeClr val="lt1"/>
                </a:solidFill>
                <a:latin typeface="Tahoma"/>
                <a:ea typeface="Tahoma"/>
                <a:cs typeface="Tahoma"/>
                <a:sym typeface="Tahoma"/>
              </a:rPr>
              <a:t>Cluster Teacher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304800" y="228600"/>
            <a:ext cx="8534399" cy="1981199"/>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1" i="0" u="none" strike="noStrike" cap="none">
                <a:solidFill>
                  <a:srgbClr val="FFFF00"/>
                </a:solidFill>
                <a:latin typeface="Tahoma"/>
                <a:ea typeface="Tahoma"/>
                <a:cs typeface="Tahoma"/>
                <a:sym typeface="Tahoma"/>
              </a:rPr>
              <a:t>Part 1:</a:t>
            </a:r>
            <a:br>
              <a:rPr lang="en-US" sz="4400" b="1" i="0" u="none" strike="noStrike" cap="none">
                <a:solidFill>
                  <a:srgbClr val="FFFF00"/>
                </a:solidFill>
                <a:latin typeface="Tahoma"/>
                <a:ea typeface="Tahoma"/>
                <a:cs typeface="Tahoma"/>
                <a:sym typeface="Tahoma"/>
              </a:rPr>
            </a:br>
            <a:r>
              <a:rPr lang="en-US" sz="4400" b="1" i="0" u="none" strike="noStrike" cap="none">
                <a:solidFill>
                  <a:srgbClr val="FFFF00"/>
                </a:solidFill>
                <a:latin typeface="Tahoma"/>
                <a:ea typeface="Tahoma"/>
                <a:cs typeface="Tahoma"/>
                <a:sym typeface="Tahoma"/>
              </a:rPr>
              <a:t>Professional Learning Communities</a:t>
            </a:r>
            <a:endParaRPr/>
          </a:p>
        </p:txBody>
      </p:sp>
      <p:pic>
        <p:nvPicPr>
          <p:cNvPr id="156" name="Google Shape;156;p22"/>
          <p:cNvPicPr preferRelativeResize="0"/>
          <p:nvPr/>
        </p:nvPicPr>
        <p:blipFill rotWithShape="1">
          <a:blip r:embed="rId3">
            <a:alphaModFix/>
          </a:blip>
          <a:srcRect/>
          <a:stretch/>
        </p:blipFill>
        <p:spPr>
          <a:xfrm>
            <a:off x="1676400" y="2895600"/>
            <a:ext cx="3007867" cy="1828617"/>
          </a:xfrm>
          <a:prstGeom prst="rect">
            <a:avLst/>
          </a:prstGeom>
          <a:noFill/>
          <a:ln>
            <a:noFill/>
          </a:ln>
        </p:spPr>
      </p:pic>
      <p:pic>
        <p:nvPicPr>
          <p:cNvPr id="157" name="Google Shape;157;p22" descr="Gifted Logo.tiff"/>
          <p:cNvPicPr preferRelativeResize="0"/>
          <p:nvPr/>
        </p:nvPicPr>
        <p:blipFill rotWithShape="1">
          <a:blip r:embed="rId4">
            <a:alphaModFix/>
          </a:blip>
          <a:srcRect/>
          <a:stretch/>
        </p:blipFill>
        <p:spPr>
          <a:xfrm>
            <a:off x="5715000" y="2590800"/>
            <a:ext cx="1637890" cy="22952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body" idx="1"/>
          </p:nvPr>
        </p:nvSpPr>
        <p:spPr>
          <a:xfrm>
            <a:off x="762000" y="2362200"/>
            <a:ext cx="7543800" cy="4022724"/>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hlink"/>
              </a:buClr>
              <a:buSzPts val="700"/>
              <a:buFont typeface="Noto Sans Symbols"/>
              <a:buNone/>
            </a:pPr>
            <a:r>
              <a:rPr lang="en-US" sz="2800" b="1" i="0" u="none" strike="noStrike" cap="none" dirty="0">
                <a:solidFill>
                  <a:schemeClr val="lt1"/>
                </a:solidFill>
                <a:latin typeface="Calibri"/>
                <a:ea typeface="Calibri"/>
                <a:cs typeface="Calibri"/>
                <a:sym typeface="Calibri"/>
              </a:rPr>
              <a:t>Four Key Questions Focus Us on Learning</a:t>
            </a:r>
            <a:endParaRPr dirty="0"/>
          </a:p>
          <a:p>
            <a:pPr marL="342900" marR="0" lvl="0" indent="-342900" algn="ctr" rtl="0">
              <a:lnSpc>
                <a:spcPct val="100000"/>
              </a:lnSpc>
              <a:spcBef>
                <a:spcPts val="560"/>
              </a:spcBef>
              <a:spcAft>
                <a:spcPts val="0"/>
              </a:spcAft>
              <a:buClr>
                <a:schemeClr val="hlink"/>
              </a:buClr>
              <a:buSzPts val="700"/>
              <a:buFont typeface="Noto Sans Symbols"/>
              <a:buNone/>
            </a:pPr>
            <a:endParaRPr sz="2800" b="1" i="0" u="none" strike="noStrike" cap="none" dirty="0">
              <a:solidFill>
                <a:schemeClr val="lt1"/>
              </a:solidFill>
              <a:latin typeface="Calibri"/>
              <a:ea typeface="Calibri"/>
              <a:cs typeface="Calibri"/>
              <a:sym typeface="Calibri"/>
            </a:endParaRPr>
          </a:p>
          <a:p>
            <a:pPr marL="514350" marR="0" lvl="0" indent="-514350" algn="l" rtl="0">
              <a:lnSpc>
                <a:spcPct val="100000"/>
              </a:lnSpc>
              <a:spcBef>
                <a:spcPts val="560"/>
              </a:spcBef>
              <a:spcAft>
                <a:spcPts val="0"/>
              </a:spcAft>
              <a:buClr>
                <a:schemeClr val="hlink"/>
              </a:buClr>
              <a:buSzPts val="1820"/>
              <a:buFont typeface="Noto Sans Symbols"/>
              <a:buAutoNum type="arabicPlain"/>
            </a:pPr>
            <a:r>
              <a:rPr lang="en-US" sz="2800" b="0" i="0" u="none" strike="noStrike" cap="none" dirty="0">
                <a:solidFill>
                  <a:schemeClr val="lt1"/>
                </a:solidFill>
                <a:latin typeface="Calibri"/>
                <a:ea typeface="Calibri"/>
                <a:cs typeface="Calibri"/>
                <a:sym typeface="Calibri"/>
              </a:rPr>
              <a:t>What is it we expect our students to learn?</a:t>
            </a:r>
            <a:endParaRPr dirty="0"/>
          </a:p>
          <a:p>
            <a:pPr marL="514350" marR="0" lvl="0" indent="-514350" algn="l" rtl="0">
              <a:lnSpc>
                <a:spcPct val="100000"/>
              </a:lnSpc>
              <a:spcBef>
                <a:spcPts val="560"/>
              </a:spcBef>
              <a:spcAft>
                <a:spcPts val="0"/>
              </a:spcAft>
              <a:buClr>
                <a:schemeClr val="hlink"/>
              </a:buClr>
              <a:buSzPts val="1820"/>
              <a:buFont typeface="Noto Sans Symbols"/>
              <a:buAutoNum type="arabicPlain"/>
            </a:pPr>
            <a:r>
              <a:rPr lang="en-US" sz="2800" b="0" i="0" u="none" strike="noStrike" cap="none" dirty="0">
                <a:solidFill>
                  <a:schemeClr val="lt1"/>
                </a:solidFill>
                <a:latin typeface="Calibri"/>
                <a:ea typeface="Calibri"/>
                <a:cs typeface="Calibri"/>
                <a:sym typeface="Calibri"/>
              </a:rPr>
              <a:t>How will we know when they have learned it?</a:t>
            </a:r>
            <a:endParaRPr dirty="0"/>
          </a:p>
          <a:p>
            <a:pPr marL="514350" marR="0" lvl="0" indent="-514350" algn="l" rtl="0">
              <a:lnSpc>
                <a:spcPct val="100000"/>
              </a:lnSpc>
              <a:spcBef>
                <a:spcPts val="560"/>
              </a:spcBef>
              <a:spcAft>
                <a:spcPts val="0"/>
              </a:spcAft>
              <a:buClr>
                <a:schemeClr val="hlink"/>
              </a:buClr>
              <a:buSzPts val="1820"/>
              <a:buFont typeface="Noto Sans Symbols"/>
              <a:buAutoNum type="arabicPlain"/>
            </a:pPr>
            <a:r>
              <a:rPr lang="en-US" sz="2800" b="0" i="0" u="none" strike="noStrike" cap="none" dirty="0">
                <a:solidFill>
                  <a:schemeClr val="lt1"/>
                </a:solidFill>
                <a:latin typeface="Calibri"/>
                <a:ea typeface="Calibri"/>
                <a:cs typeface="Calibri"/>
                <a:sym typeface="Calibri"/>
              </a:rPr>
              <a:t>How will we provide time and support when they don’t learn it?</a:t>
            </a:r>
            <a:endParaRPr dirty="0"/>
          </a:p>
          <a:p>
            <a:pPr marL="514350" marR="0" lvl="0" indent="-514350" algn="l" rtl="0">
              <a:lnSpc>
                <a:spcPct val="100000"/>
              </a:lnSpc>
              <a:spcBef>
                <a:spcPts val="560"/>
              </a:spcBef>
              <a:spcAft>
                <a:spcPts val="0"/>
              </a:spcAft>
              <a:buClr>
                <a:schemeClr val="hlink"/>
              </a:buClr>
              <a:buSzPts val="1820"/>
              <a:buFont typeface="Noto Sans Symbols"/>
              <a:buAutoNum type="arabicPlain"/>
            </a:pPr>
            <a:r>
              <a:rPr lang="en-US" sz="2800" b="1" i="0" u="none" strike="noStrike" cap="none" dirty="0">
                <a:solidFill>
                  <a:srgbClr val="FFFF00"/>
                </a:solidFill>
                <a:latin typeface="Calibri"/>
                <a:ea typeface="Calibri"/>
                <a:cs typeface="Calibri"/>
                <a:sym typeface="Calibri"/>
              </a:rPr>
              <a:t>How will we extend learning when they already know it or learn it quickly?</a:t>
            </a:r>
            <a:endParaRPr dirty="0"/>
          </a:p>
        </p:txBody>
      </p:sp>
      <p:sp>
        <p:nvSpPr>
          <p:cNvPr id="164" name="Google Shape;164;p23"/>
          <p:cNvSpPr txBox="1">
            <a:spLocks noGrp="1"/>
          </p:cNvSpPr>
          <p:nvPr>
            <p:ph type="title"/>
          </p:nvPr>
        </p:nvSpPr>
        <p:spPr>
          <a:xfrm>
            <a:off x="266700" y="333828"/>
            <a:ext cx="8534399" cy="1687285"/>
          </a:xfrm>
          <a:prstGeom prst="rect">
            <a:avLst/>
          </a:prstGeom>
          <a:no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1100"/>
              <a:buFont typeface="Tahoma"/>
              <a:buNone/>
            </a:pPr>
            <a:r>
              <a:rPr lang="en-US" sz="4400" b="1" i="0" u="none" strike="noStrike" cap="none">
                <a:solidFill>
                  <a:srgbClr val="FFFF00"/>
                </a:solidFill>
                <a:latin typeface="Tahoma"/>
                <a:ea typeface="Tahoma"/>
                <a:cs typeface="Tahoma"/>
                <a:sym typeface="Tahoma"/>
              </a:rPr>
              <a:t>Professional Learning Communities</a:t>
            </a:r>
            <a:endParaRPr/>
          </a:p>
        </p:txBody>
      </p:sp>
    </p:spTree>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4459</Words>
  <Application>Microsoft Macintosh PowerPoint</Application>
  <PresentationFormat>On-screen Show (4:3)</PresentationFormat>
  <Paragraphs>568</Paragraphs>
  <Slides>58</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Cambria</vt:lpstr>
      <vt:lpstr>Noto Sans Symbols</vt:lpstr>
      <vt:lpstr>Calibri</vt:lpstr>
      <vt:lpstr>Arial</vt:lpstr>
      <vt:lpstr>Tahoma</vt:lpstr>
      <vt:lpstr>Textured</vt:lpstr>
      <vt:lpstr>PowerPoint Presentation</vt:lpstr>
      <vt:lpstr>Before we start</vt:lpstr>
      <vt:lpstr>Objectives</vt:lpstr>
      <vt:lpstr> THE NAGC recommends that every school provide: </vt:lpstr>
      <vt:lpstr> THE NAGC recommends that every school provide: </vt:lpstr>
      <vt:lpstr>Virginia Gifted Regulations – APS Local Plan 2017 - 2021</vt:lpstr>
      <vt:lpstr>PowerPoint Presentation</vt:lpstr>
      <vt:lpstr>Part 1: Professional Learning Communities</vt:lpstr>
      <vt:lpstr>Professional Learning Communities</vt:lpstr>
      <vt:lpstr>My roles within a PLC</vt:lpstr>
      <vt:lpstr>Role of the RTG</vt:lpstr>
      <vt:lpstr>Gifted Services in  6-8 classrooms</vt:lpstr>
      <vt:lpstr>Classroom Support (Grades 6-8)</vt:lpstr>
      <vt:lpstr>PowerPoint Presentation</vt:lpstr>
      <vt:lpstr>Advanced-Content Resources</vt:lpstr>
      <vt:lpstr> Science </vt:lpstr>
      <vt:lpstr>Collaborative Teaching</vt:lpstr>
      <vt:lpstr>Examples of What Collaboration Might Look Like …</vt:lpstr>
      <vt:lpstr>Planning with Teachers: Collaborative Book Studies</vt:lpstr>
      <vt:lpstr>PowerPoint Presentation</vt:lpstr>
      <vt:lpstr>PowerPoint Presentation</vt:lpstr>
      <vt:lpstr>PowerPoint Presentation</vt:lpstr>
      <vt:lpstr>PowerPoint Presentation</vt:lpstr>
      <vt:lpstr>PowerPoint Presentation</vt:lpstr>
      <vt:lpstr>Collaborative Teaching</vt:lpstr>
      <vt:lpstr>RTGs as Advocates for Historically Underserved Populations </vt:lpstr>
      <vt:lpstr> Arlington Tiered System of Support (ATSS) </vt:lpstr>
      <vt:lpstr>About ATSS</vt:lpstr>
      <vt:lpstr>2e Wrap Around Support</vt:lpstr>
      <vt:lpstr>PowerPoint Presentation</vt:lpstr>
      <vt:lpstr>2e at Our School </vt:lpstr>
      <vt:lpstr>ESOL/HILT Support </vt:lpstr>
      <vt:lpstr>ESOL/HILT at Our School</vt:lpstr>
      <vt:lpstr>Ongoing Communication </vt:lpstr>
      <vt:lpstr>Getting Connected: APS Gifted Services</vt:lpstr>
      <vt:lpstr>Contact Information </vt:lpstr>
      <vt:lpstr>Gifted Services Advisory Committee (GSAC) </vt:lpstr>
      <vt:lpstr>Parent Resources</vt:lpstr>
      <vt:lpstr>Questions</vt:lpstr>
      <vt:lpstr>Part 3: The Gifted Identification Process</vt:lpstr>
      <vt:lpstr>Gifted Services:  Areas of Identification</vt:lpstr>
      <vt:lpstr>Screening for Gifted Services</vt:lpstr>
      <vt:lpstr>1. Nationally-normed assessments</vt:lpstr>
      <vt:lpstr>2. School-based Achievement</vt:lpstr>
      <vt:lpstr>3. Student Behaviors/Characteristics</vt:lpstr>
      <vt:lpstr>        Gifted Behaviors Commentary (GBC) </vt:lpstr>
      <vt:lpstr>4. Demonstrated Performance</vt:lpstr>
      <vt:lpstr>PowerPoint Presentation</vt:lpstr>
      <vt:lpstr>Art Differentiation</vt:lpstr>
      <vt:lpstr>Music Differentiation</vt:lpstr>
      <vt:lpstr>Identification Decisions</vt:lpstr>
      <vt:lpstr>If students are found eligible </vt:lpstr>
      <vt:lpstr>If students are not found eligible </vt:lpstr>
      <vt:lpstr>Gifted Services Advisory Committee (GSAC) </vt:lpstr>
      <vt:lpstr>Parent Resources</vt:lpstr>
      <vt:lpstr>Getting Connected: APS Gifted Services</vt:lpstr>
      <vt:lpstr>Contact Information </vt:lpstr>
      <vt:lpstr>Questions</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Steele, David</cp:lastModifiedBy>
  <cp:revision>2</cp:revision>
  <dcterms:modified xsi:type="dcterms:W3CDTF">2018-08-31T17:40:18Z</dcterms:modified>
</cp:coreProperties>
</file>